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317" r:id="rId2"/>
    <p:sldId id="318" r:id="rId3"/>
    <p:sldId id="263" r:id="rId4"/>
    <p:sldId id="280" r:id="rId5"/>
    <p:sldId id="282" r:id="rId6"/>
    <p:sldId id="278" r:id="rId7"/>
    <p:sldId id="257" r:id="rId8"/>
    <p:sldId id="319" r:id="rId9"/>
    <p:sldId id="322" r:id="rId10"/>
    <p:sldId id="321" r:id="rId11"/>
    <p:sldId id="32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fortaa" panose="020B0604020202020204" charset="0"/>
      <p:regular r:id="rId18"/>
      <p:bold r:id="rId19"/>
    </p:embeddedFont>
    <p:embeddedFont>
      <p:font typeface="Jua" panose="020B0604020202020204" charset="0"/>
      <p:regular r:id="rId20"/>
    </p:embeddedFont>
    <p:embeddedFont>
      <p:font typeface="Patrick Hand SC" panose="00000500000000000000" pitchFamily="2" charset="0"/>
      <p:regular r:id="rId21"/>
    </p:embeddedFont>
    <p:embeddedFont>
      <p:font typeface="Quicksand" panose="020B0604020202020204" charset="0"/>
      <p:regular r:id="rId22"/>
      <p:bold r:id="rId23"/>
    </p:embeddedFont>
    <p:embeddedFont>
      <p:font typeface="Quicksand Ligh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hpie Bitran" initials="SB" lastIdx="3" clrIdx="0">
    <p:extLst>
      <p:ext uri="{19B8F6BF-5375-455C-9EA6-DF929625EA0E}">
        <p15:presenceInfo xmlns:p15="http://schemas.microsoft.com/office/powerpoint/2012/main" userId="0e9ca309e91ec5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DD9"/>
    <a:srgbClr val="32DABA"/>
    <a:srgbClr val="84A3E0"/>
    <a:srgbClr val="80E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C5F2A-6E43-45CC-A69D-ED5411188AA3}" v="14" dt="2021-06-20T05:54:31.607"/>
  </p1510:revLst>
</p1510:revInfo>
</file>

<file path=ppt/tableStyles.xml><?xml version="1.0" encoding="utf-8"?>
<a:tblStyleLst xmlns:a="http://schemas.openxmlformats.org/drawingml/2006/main" def="{C306D153-71A1-47A4-BBD7-88E278835FF8}">
  <a:tblStyle styleId="{C306D153-71A1-47A4-BBD7-88E278835F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3794" autoAdjust="0"/>
  </p:normalViewPr>
  <p:slideViewPr>
    <p:cSldViewPr snapToGrid="0">
      <p:cViewPr varScale="1">
        <p:scale>
          <a:sx n="122" d="100"/>
          <a:sy n="122" d="100"/>
        </p:scale>
        <p:origin x="10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65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Mentimeter</a:t>
            </a:r>
            <a:r>
              <a:rPr lang="en-US" dirty="0"/>
              <a:t> word cloud is also an option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7" name="Google Shape;4427;gb0babbdd12_1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8" name="Google Shape;4428;gb0babbdd12_1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event [b2]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december</a:t>
            </a:r>
            <a:r>
              <a:rPr lang="en-US" dirty="0"/>
              <a:t> [b1]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repeat [b1]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decide [b1]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elope – not from the bands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[b1]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receive [b2]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emotional [b2]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relationship [b2]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email [b1]</a:t>
            </a: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can also be created via </a:t>
            </a:r>
            <a:r>
              <a:rPr lang="en-US" dirty="0" err="1"/>
              <a:t>Liveworksheets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1-</a:t>
            </a:r>
            <a:r>
              <a:rPr lang="he-IL" dirty="0"/>
              <a:t>ה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</a:t>
            </a:r>
            <a:r>
              <a:rPr lang="he-IL" dirty="0"/>
              <a:t>ו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</a:t>
            </a:r>
            <a:r>
              <a:rPr lang="he-IL" dirty="0"/>
              <a:t>ט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4-</a:t>
            </a:r>
            <a:r>
              <a:rPr lang="he-IL" dirty="0"/>
              <a:t>ד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</a:t>
            </a:r>
            <a:r>
              <a:rPr lang="he-IL" dirty="0"/>
              <a:t>ב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</a:t>
            </a:r>
            <a:r>
              <a:rPr lang="he-IL" dirty="0"/>
              <a:t>ח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7-</a:t>
            </a:r>
            <a:r>
              <a:rPr lang="he-IL" dirty="0"/>
              <a:t>ג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8-</a:t>
            </a:r>
            <a:r>
              <a:rPr lang="he-IL" dirty="0"/>
              <a:t>ז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9-</a:t>
            </a:r>
            <a:r>
              <a:rPr lang="he-IL" dirty="0"/>
              <a:t>א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10-</a:t>
            </a:r>
            <a:r>
              <a:rPr lang="he-IL" dirty="0"/>
              <a:t>י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can use </a:t>
            </a:r>
            <a:r>
              <a:rPr lang="en-US" dirty="0" err="1"/>
              <a:t>wordwall</a:t>
            </a:r>
            <a:r>
              <a:rPr lang="en-US" dirty="0"/>
              <a:t>, online memory games, </a:t>
            </a:r>
            <a:r>
              <a:rPr lang="en-US" dirty="0" err="1"/>
              <a:t>quizlet</a:t>
            </a:r>
            <a:r>
              <a:rPr lang="en-US" dirty="0"/>
              <a:t> and or a </a:t>
            </a:r>
            <a:r>
              <a:rPr lang="en-US" dirty="0" err="1"/>
              <a:t>powerpoint</a:t>
            </a:r>
            <a:r>
              <a:rPr lang="en-US" dirty="0"/>
              <a:t>/slides to make this more interactive.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37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546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946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7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57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09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451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49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136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</a:t>
            </a:r>
            <a:r>
              <a:rPr lang="en" sz="12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20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205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796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8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16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70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60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34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40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4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264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7" r:id="rId11"/>
    <p:sldLayoutId id="2147483688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p27">
            <a:extLst>
              <a:ext uri="{FF2B5EF4-FFF2-40B4-BE49-F238E27FC236}">
                <a16:creationId xmlns:a16="http://schemas.microsoft.com/office/drawing/2014/main" id="{A26A93CD-846D-4BC8-A2D4-A5AC299B3F91}"/>
              </a:ext>
            </a:extLst>
          </p:cNvPr>
          <p:cNvSpPr/>
          <p:nvPr/>
        </p:nvSpPr>
        <p:spPr>
          <a:xfrm>
            <a:off x="1562100" y="3934126"/>
            <a:ext cx="220418" cy="218104"/>
          </a:xfrm>
          <a:custGeom>
            <a:avLst/>
            <a:gdLst/>
            <a:ahLst/>
            <a:cxnLst/>
            <a:rect l="l" t="t" r="r" b="b"/>
            <a:pathLst>
              <a:path w="1996" h="1975" extrusionOk="0">
                <a:moveTo>
                  <a:pt x="1516" y="1"/>
                </a:moveTo>
                <a:cubicBezTo>
                  <a:pt x="1480" y="1"/>
                  <a:pt x="1444" y="9"/>
                  <a:pt x="1409" y="28"/>
                </a:cubicBezTo>
                <a:cubicBezTo>
                  <a:pt x="1158" y="196"/>
                  <a:pt x="949" y="426"/>
                  <a:pt x="782" y="677"/>
                </a:cubicBezTo>
                <a:cubicBezTo>
                  <a:pt x="635" y="510"/>
                  <a:pt x="489" y="321"/>
                  <a:pt x="384" y="112"/>
                </a:cubicBezTo>
                <a:cubicBezTo>
                  <a:pt x="341" y="55"/>
                  <a:pt x="280" y="29"/>
                  <a:pt x="221" y="29"/>
                </a:cubicBezTo>
                <a:cubicBezTo>
                  <a:pt x="109" y="29"/>
                  <a:pt x="1" y="121"/>
                  <a:pt x="28" y="259"/>
                </a:cubicBezTo>
                <a:cubicBezTo>
                  <a:pt x="133" y="573"/>
                  <a:pt x="300" y="845"/>
                  <a:pt x="510" y="1075"/>
                </a:cubicBezTo>
                <a:cubicBezTo>
                  <a:pt x="384" y="1263"/>
                  <a:pt x="279" y="1472"/>
                  <a:pt x="175" y="1681"/>
                </a:cubicBezTo>
                <a:cubicBezTo>
                  <a:pt x="104" y="1838"/>
                  <a:pt x="226" y="1975"/>
                  <a:pt x="357" y="1975"/>
                </a:cubicBezTo>
                <a:cubicBezTo>
                  <a:pt x="419" y="1975"/>
                  <a:pt x="483" y="1944"/>
                  <a:pt x="531" y="1870"/>
                </a:cubicBezTo>
                <a:cubicBezTo>
                  <a:pt x="614" y="1723"/>
                  <a:pt x="719" y="1556"/>
                  <a:pt x="824" y="1409"/>
                </a:cubicBezTo>
                <a:cubicBezTo>
                  <a:pt x="1050" y="1636"/>
                  <a:pt x="1414" y="1965"/>
                  <a:pt x="1728" y="1965"/>
                </a:cubicBezTo>
                <a:cubicBezTo>
                  <a:pt x="1762" y="1965"/>
                  <a:pt x="1795" y="1962"/>
                  <a:pt x="1828" y="1953"/>
                </a:cubicBezTo>
                <a:cubicBezTo>
                  <a:pt x="1932" y="1933"/>
                  <a:pt x="1995" y="1828"/>
                  <a:pt x="1953" y="1723"/>
                </a:cubicBezTo>
                <a:cubicBezTo>
                  <a:pt x="1870" y="1409"/>
                  <a:pt x="1388" y="1221"/>
                  <a:pt x="1137" y="1012"/>
                </a:cubicBezTo>
                <a:lnTo>
                  <a:pt x="1137" y="991"/>
                </a:lnTo>
                <a:cubicBezTo>
                  <a:pt x="1347" y="803"/>
                  <a:pt x="1535" y="573"/>
                  <a:pt x="1702" y="321"/>
                </a:cubicBezTo>
                <a:cubicBezTo>
                  <a:pt x="1805" y="168"/>
                  <a:pt x="1671" y="1"/>
                  <a:pt x="1516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Google Shape;299;p27">
            <a:extLst>
              <a:ext uri="{FF2B5EF4-FFF2-40B4-BE49-F238E27FC236}">
                <a16:creationId xmlns:a16="http://schemas.microsoft.com/office/drawing/2014/main" id="{DC7FFC02-CD33-4B19-B53A-B7EC6BC972AF}"/>
              </a:ext>
            </a:extLst>
          </p:cNvPr>
          <p:cNvSpPr/>
          <p:nvPr/>
        </p:nvSpPr>
        <p:spPr>
          <a:xfrm>
            <a:off x="1994548" y="3912481"/>
            <a:ext cx="213130" cy="190275"/>
          </a:xfrm>
          <a:custGeom>
            <a:avLst/>
            <a:gdLst/>
            <a:ahLst/>
            <a:cxnLst/>
            <a:rect l="l" t="t" r="r" b="b"/>
            <a:pathLst>
              <a:path w="1930" h="1723" extrusionOk="0">
                <a:moveTo>
                  <a:pt x="1675" y="0"/>
                </a:moveTo>
                <a:cubicBezTo>
                  <a:pt x="1649" y="0"/>
                  <a:pt x="1621" y="5"/>
                  <a:pt x="1594" y="15"/>
                </a:cubicBezTo>
                <a:cubicBezTo>
                  <a:pt x="1406" y="36"/>
                  <a:pt x="1281" y="245"/>
                  <a:pt x="1155" y="371"/>
                </a:cubicBezTo>
                <a:cubicBezTo>
                  <a:pt x="1071" y="455"/>
                  <a:pt x="1009" y="517"/>
                  <a:pt x="925" y="601"/>
                </a:cubicBezTo>
                <a:cubicBezTo>
                  <a:pt x="862" y="517"/>
                  <a:pt x="799" y="434"/>
                  <a:pt x="757" y="350"/>
                </a:cubicBezTo>
                <a:cubicBezTo>
                  <a:pt x="721" y="296"/>
                  <a:pt x="639" y="149"/>
                  <a:pt x="590" y="149"/>
                </a:cubicBezTo>
                <a:cubicBezTo>
                  <a:pt x="582" y="149"/>
                  <a:pt x="575" y="153"/>
                  <a:pt x="569" y="162"/>
                </a:cubicBezTo>
                <a:cubicBezTo>
                  <a:pt x="600" y="100"/>
                  <a:pt x="551" y="26"/>
                  <a:pt x="489" y="26"/>
                </a:cubicBezTo>
                <a:cubicBezTo>
                  <a:pt x="468" y="26"/>
                  <a:pt x="444" y="35"/>
                  <a:pt x="423" y="57"/>
                </a:cubicBezTo>
                <a:cubicBezTo>
                  <a:pt x="213" y="266"/>
                  <a:pt x="339" y="517"/>
                  <a:pt x="465" y="748"/>
                </a:cubicBezTo>
                <a:cubicBezTo>
                  <a:pt x="485" y="789"/>
                  <a:pt x="527" y="852"/>
                  <a:pt x="569" y="936"/>
                </a:cubicBezTo>
                <a:cubicBezTo>
                  <a:pt x="465" y="1020"/>
                  <a:pt x="360" y="1124"/>
                  <a:pt x="255" y="1208"/>
                </a:cubicBezTo>
                <a:cubicBezTo>
                  <a:pt x="213" y="1292"/>
                  <a:pt x="151" y="1354"/>
                  <a:pt x="109" y="1438"/>
                </a:cubicBezTo>
                <a:cubicBezTo>
                  <a:pt x="0" y="1565"/>
                  <a:pt x="111" y="1722"/>
                  <a:pt x="237" y="1722"/>
                </a:cubicBezTo>
                <a:cubicBezTo>
                  <a:pt x="257" y="1722"/>
                  <a:pt x="277" y="1719"/>
                  <a:pt x="297" y="1710"/>
                </a:cubicBezTo>
                <a:lnTo>
                  <a:pt x="339" y="1689"/>
                </a:lnTo>
                <a:lnTo>
                  <a:pt x="339" y="1689"/>
                </a:lnTo>
                <a:cubicBezTo>
                  <a:pt x="336" y="1692"/>
                  <a:pt x="337" y="1693"/>
                  <a:pt x="340" y="1693"/>
                </a:cubicBezTo>
                <a:cubicBezTo>
                  <a:pt x="362" y="1693"/>
                  <a:pt x="491" y="1644"/>
                  <a:pt x="527" y="1626"/>
                </a:cubicBezTo>
                <a:cubicBezTo>
                  <a:pt x="653" y="1564"/>
                  <a:pt x="778" y="1459"/>
                  <a:pt x="904" y="1375"/>
                </a:cubicBezTo>
                <a:cubicBezTo>
                  <a:pt x="1009" y="1501"/>
                  <a:pt x="1155" y="1605"/>
                  <a:pt x="1343" y="1668"/>
                </a:cubicBezTo>
                <a:cubicBezTo>
                  <a:pt x="1362" y="1672"/>
                  <a:pt x="1379" y="1674"/>
                  <a:pt x="1397" y="1674"/>
                </a:cubicBezTo>
                <a:cubicBezTo>
                  <a:pt x="1580" y="1674"/>
                  <a:pt x="1711" y="1483"/>
                  <a:pt x="1615" y="1292"/>
                </a:cubicBezTo>
                <a:cubicBezTo>
                  <a:pt x="1553" y="1187"/>
                  <a:pt x="1448" y="1082"/>
                  <a:pt x="1364" y="999"/>
                </a:cubicBezTo>
                <a:cubicBezTo>
                  <a:pt x="1427" y="936"/>
                  <a:pt x="1511" y="873"/>
                  <a:pt x="1594" y="810"/>
                </a:cubicBezTo>
                <a:cubicBezTo>
                  <a:pt x="1720" y="685"/>
                  <a:pt x="1929" y="497"/>
                  <a:pt x="1929" y="266"/>
                </a:cubicBezTo>
                <a:cubicBezTo>
                  <a:pt x="1929" y="126"/>
                  <a:pt x="1812" y="0"/>
                  <a:pt x="1675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300;p27">
            <a:extLst>
              <a:ext uri="{FF2B5EF4-FFF2-40B4-BE49-F238E27FC236}">
                <a16:creationId xmlns:a16="http://schemas.microsoft.com/office/drawing/2014/main" id="{8E552826-F742-4CEB-B68E-6E83F7BA60E5}"/>
              </a:ext>
            </a:extLst>
          </p:cNvPr>
          <p:cNvSpPr/>
          <p:nvPr/>
        </p:nvSpPr>
        <p:spPr>
          <a:xfrm>
            <a:off x="2392211" y="3878137"/>
            <a:ext cx="212909" cy="248031"/>
          </a:xfrm>
          <a:custGeom>
            <a:avLst/>
            <a:gdLst/>
            <a:ahLst/>
            <a:cxnLst/>
            <a:rect l="l" t="t" r="r" b="b"/>
            <a:pathLst>
              <a:path w="1928" h="2246" extrusionOk="0">
                <a:moveTo>
                  <a:pt x="1590" y="0"/>
                </a:moveTo>
                <a:cubicBezTo>
                  <a:pt x="1556" y="0"/>
                  <a:pt x="1521" y="11"/>
                  <a:pt x="1488" y="33"/>
                </a:cubicBezTo>
                <a:cubicBezTo>
                  <a:pt x="1174" y="159"/>
                  <a:pt x="1027" y="577"/>
                  <a:pt x="839" y="870"/>
                </a:cubicBezTo>
                <a:lnTo>
                  <a:pt x="818" y="933"/>
                </a:lnTo>
                <a:cubicBezTo>
                  <a:pt x="672" y="808"/>
                  <a:pt x="546" y="703"/>
                  <a:pt x="421" y="577"/>
                </a:cubicBezTo>
                <a:cubicBezTo>
                  <a:pt x="376" y="533"/>
                  <a:pt x="326" y="514"/>
                  <a:pt x="279" y="514"/>
                </a:cubicBezTo>
                <a:cubicBezTo>
                  <a:pt x="128" y="514"/>
                  <a:pt x="0" y="706"/>
                  <a:pt x="128" y="849"/>
                </a:cubicBezTo>
                <a:cubicBezTo>
                  <a:pt x="274" y="1017"/>
                  <a:pt x="421" y="1163"/>
                  <a:pt x="567" y="1331"/>
                </a:cubicBezTo>
                <a:cubicBezTo>
                  <a:pt x="441" y="1519"/>
                  <a:pt x="337" y="1728"/>
                  <a:pt x="232" y="1916"/>
                </a:cubicBezTo>
                <a:cubicBezTo>
                  <a:pt x="171" y="2055"/>
                  <a:pt x="291" y="2217"/>
                  <a:pt x="417" y="2217"/>
                </a:cubicBezTo>
                <a:cubicBezTo>
                  <a:pt x="462" y="2217"/>
                  <a:pt x="508" y="2196"/>
                  <a:pt x="546" y="2147"/>
                </a:cubicBezTo>
                <a:cubicBezTo>
                  <a:pt x="672" y="1979"/>
                  <a:pt x="776" y="1833"/>
                  <a:pt x="902" y="1665"/>
                </a:cubicBezTo>
                <a:cubicBezTo>
                  <a:pt x="1071" y="1854"/>
                  <a:pt x="1376" y="2246"/>
                  <a:pt x="1665" y="2246"/>
                </a:cubicBezTo>
                <a:cubicBezTo>
                  <a:pt x="1697" y="2246"/>
                  <a:pt x="1728" y="2241"/>
                  <a:pt x="1760" y="2230"/>
                </a:cubicBezTo>
                <a:cubicBezTo>
                  <a:pt x="1864" y="2188"/>
                  <a:pt x="1927" y="2105"/>
                  <a:pt x="1927" y="2021"/>
                </a:cubicBezTo>
                <a:cubicBezTo>
                  <a:pt x="1927" y="1728"/>
                  <a:pt x="1467" y="1498"/>
                  <a:pt x="1278" y="1331"/>
                </a:cubicBezTo>
                <a:lnTo>
                  <a:pt x="1195" y="1268"/>
                </a:lnTo>
                <a:lnTo>
                  <a:pt x="1216" y="1247"/>
                </a:lnTo>
                <a:cubicBezTo>
                  <a:pt x="1425" y="933"/>
                  <a:pt x="1801" y="577"/>
                  <a:pt x="1781" y="201"/>
                </a:cubicBezTo>
                <a:cubicBezTo>
                  <a:pt x="1765" y="78"/>
                  <a:pt x="1683" y="0"/>
                  <a:pt x="1590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301;p27">
            <a:extLst>
              <a:ext uri="{FF2B5EF4-FFF2-40B4-BE49-F238E27FC236}">
                <a16:creationId xmlns:a16="http://schemas.microsoft.com/office/drawing/2014/main" id="{7E04C96F-7DE2-406F-8994-A7F8B8F13183}"/>
              </a:ext>
            </a:extLst>
          </p:cNvPr>
          <p:cNvSpPr/>
          <p:nvPr/>
        </p:nvSpPr>
        <p:spPr>
          <a:xfrm>
            <a:off x="2831395" y="3900886"/>
            <a:ext cx="222627" cy="227381"/>
          </a:xfrm>
          <a:custGeom>
            <a:avLst/>
            <a:gdLst/>
            <a:ahLst/>
            <a:cxnLst/>
            <a:rect l="l" t="t" r="r" b="b"/>
            <a:pathLst>
              <a:path w="2016" h="2059" extrusionOk="0">
                <a:moveTo>
                  <a:pt x="212" y="0"/>
                </a:moveTo>
                <a:cubicBezTo>
                  <a:pt x="161" y="0"/>
                  <a:pt x="118" y="28"/>
                  <a:pt x="105" y="78"/>
                </a:cubicBezTo>
                <a:cubicBezTo>
                  <a:pt x="1" y="434"/>
                  <a:pt x="293" y="769"/>
                  <a:pt x="503" y="1041"/>
                </a:cubicBezTo>
                <a:cubicBezTo>
                  <a:pt x="524" y="1062"/>
                  <a:pt x="565" y="1104"/>
                  <a:pt x="586" y="1125"/>
                </a:cubicBezTo>
                <a:cubicBezTo>
                  <a:pt x="461" y="1271"/>
                  <a:pt x="314" y="1397"/>
                  <a:pt x="210" y="1543"/>
                </a:cubicBezTo>
                <a:cubicBezTo>
                  <a:pt x="64" y="1689"/>
                  <a:pt x="194" y="1897"/>
                  <a:pt x="357" y="1897"/>
                </a:cubicBezTo>
                <a:cubicBezTo>
                  <a:pt x="404" y="1897"/>
                  <a:pt x="455" y="1879"/>
                  <a:pt x="503" y="1836"/>
                </a:cubicBezTo>
                <a:lnTo>
                  <a:pt x="900" y="1459"/>
                </a:lnTo>
                <a:lnTo>
                  <a:pt x="1005" y="1585"/>
                </a:lnTo>
                <a:cubicBezTo>
                  <a:pt x="1172" y="1794"/>
                  <a:pt x="1361" y="1941"/>
                  <a:pt x="1591" y="2045"/>
                </a:cubicBezTo>
                <a:cubicBezTo>
                  <a:pt x="1618" y="2054"/>
                  <a:pt x="1645" y="2059"/>
                  <a:pt x="1671" y="2059"/>
                </a:cubicBezTo>
                <a:cubicBezTo>
                  <a:pt x="1823" y="2059"/>
                  <a:pt x="1940" y="1913"/>
                  <a:pt x="1905" y="1752"/>
                </a:cubicBezTo>
                <a:cubicBezTo>
                  <a:pt x="1758" y="1480"/>
                  <a:pt x="1570" y="1250"/>
                  <a:pt x="1319" y="1083"/>
                </a:cubicBezTo>
                <a:cubicBezTo>
                  <a:pt x="1528" y="915"/>
                  <a:pt x="1716" y="727"/>
                  <a:pt x="1884" y="518"/>
                </a:cubicBezTo>
                <a:cubicBezTo>
                  <a:pt x="2015" y="321"/>
                  <a:pt x="1863" y="110"/>
                  <a:pt x="1680" y="110"/>
                </a:cubicBezTo>
                <a:cubicBezTo>
                  <a:pt x="1630" y="110"/>
                  <a:pt x="1577" y="126"/>
                  <a:pt x="1528" y="162"/>
                </a:cubicBezTo>
                <a:cubicBezTo>
                  <a:pt x="1319" y="329"/>
                  <a:pt x="1110" y="518"/>
                  <a:pt x="942" y="727"/>
                </a:cubicBezTo>
                <a:cubicBezTo>
                  <a:pt x="754" y="476"/>
                  <a:pt x="524" y="246"/>
                  <a:pt x="314" y="37"/>
                </a:cubicBezTo>
                <a:cubicBezTo>
                  <a:pt x="281" y="12"/>
                  <a:pt x="245" y="0"/>
                  <a:pt x="212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302;p27">
            <a:extLst>
              <a:ext uri="{FF2B5EF4-FFF2-40B4-BE49-F238E27FC236}">
                <a16:creationId xmlns:a16="http://schemas.microsoft.com/office/drawing/2014/main" id="{286226F5-D98D-4BC3-B429-1DC92982805F}"/>
              </a:ext>
            </a:extLst>
          </p:cNvPr>
          <p:cNvSpPr/>
          <p:nvPr/>
        </p:nvSpPr>
        <p:spPr>
          <a:xfrm>
            <a:off x="3243634" y="3916899"/>
            <a:ext cx="229032" cy="246154"/>
          </a:xfrm>
          <a:custGeom>
            <a:avLst/>
            <a:gdLst/>
            <a:ahLst/>
            <a:cxnLst/>
            <a:rect l="l" t="t" r="r" b="b"/>
            <a:pathLst>
              <a:path w="2074" h="2229" extrusionOk="0">
                <a:moveTo>
                  <a:pt x="1577" y="0"/>
                </a:moveTo>
                <a:cubicBezTo>
                  <a:pt x="1527" y="0"/>
                  <a:pt x="1476" y="18"/>
                  <a:pt x="1436" y="59"/>
                </a:cubicBezTo>
                <a:cubicBezTo>
                  <a:pt x="1226" y="289"/>
                  <a:pt x="1080" y="540"/>
                  <a:pt x="954" y="812"/>
                </a:cubicBezTo>
                <a:cubicBezTo>
                  <a:pt x="787" y="666"/>
                  <a:pt x="599" y="519"/>
                  <a:pt x="410" y="394"/>
                </a:cubicBezTo>
                <a:cubicBezTo>
                  <a:pt x="383" y="385"/>
                  <a:pt x="355" y="382"/>
                  <a:pt x="328" y="382"/>
                </a:cubicBezTo>
                <a:cubicBezTo>
                  <a:pt x="151" y="382"/>
                  <a:pt x="0" y="550"/>
                  <a:pt x="55" y="749"/>
                </a:cubicBezTo>
                <a:cubicBezTo>
                  <a:pt x="222" y="980"/>
                  <a:pt x="410" y="1189"/>
                  <a:pt x="641" y="1356"/>
                </a:cubicBezTo>
                <a:cubicBezTo>
                  <a:pt x="494" y="1565"/>
                  <a:pt x="410" y="1796"/>
                  <a:pt x="369" y="2047"/>
                </a:cubicBezTo>
                <a:cubicBezTo>
                  <a:pt x="355" y="2168"/>
                  <a:pt x="437" y="2228"/>
                  <a:pt x="525" y="2228"/>
                </a:cubicBezTo>
                <a:cubicBezTo>
                  <a:pt x="573" y="2228"/>
                  <a:pt x="624" y="2210"/>
                  <a:pt x="662" y="2172"/>
                </a:cubicBezTo>
                <a:cubicBezTo>
                  <a:pt x="808" y="2047"/>
                  <a:pt x="934" y="1879"/>
                  <a:pt x="1038" y="1691"/>
                </a:cubicBezTo>
                <a:cubicBezTo>
                  <a:pt x="1206" y="1858"/>
                  <a:pt x="1415" y="1984"/>
                  <a:pt x="1645" y="2068"/>
                </a:cubicBezTo>
                <a:cubicBezTo>
                  <a:pt x="1669" y="2074"/>
                  <a:pt x="1693" y="2077"/>
                  <a:pt x="1717" y="2077"/>
                </a:cubicBezTo>
                <a:cubicBezTo>
                  <a:pt x="1916" y="2077"/>
                  <a:pt x="2073" y="1855"/>
                  <a:pt x="1980" y="1649"/>
                </a:cubicBezTo>
                <a:cubicBezTo>
                  <a:pt x="1812" y="1440"/>
                  <a:pt x="1603" y="1273"/>
                  <a:pt x="1394" y="1126"/>
                </a:cubicBezTo>
                <a:cubicBezTo>
                  <a:pt x="1582" y="875"/>
                  <a:pt x="1729" y="582"/>
                  <a:pt x="1791" y="289"/>
                </a:cubicBezTo>
                <a:cubicBezTo>
                  <a:pt x="1837" y="123"/>
                  <a:pt x="1707" y="0"/>
                  <a:pt x="1577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303;p27">
            <a:extLst>
              <a:ext uri="{FF2B5EF4-FFF2-40B4-BE49-F238E27FC236}">
                <a16:creationId xmlns:a16="http://schemas.microsoft.com/office/drawing/2014/main" id="{B349EE0B-CF86-4F7A-B5AE-90355E1476EE}"/>
              </a:ext>
            </a:extLst>
          </p:cNvPr>
          <p:cNvSpPr/>
          <p:nvPr/>
        </p:nvSpPr>
        <p:spPr>
          <a:xfrm>
            <a:off x="3634450" y="3880567"/>
            <a:ext cx="209154" cy="214349"/>
          </a:xfrm>
          <a:custGeom>
            <a:avLst/>
            <a:gdLst/>
            <a:ahLst/>
            <a:cxnLst/>
            <a:rect l="l" t="t" r="r" b="b"/>
            <a:pathLst>
              <a:path w="1894" h="1941" extrusionOk="0">
                <a:moveTo>
                  <a:pt x="1708" y="0"/>
                </a:moveTo>
                <a:cubicBezTo>
                  <a:pt x="1686" y="0"/>
                  <a:pt x="1664" y="4"/>
                  <a:pt x="1642" y="11"/>
                </a:cubicBezTo>
                <a:cubicBezTo>
                  <a:pt x="1328" y="74"/>
                  <a:pt x="1140" y="472"/>
                  <a:pt x="952" y="702"/>
                </a:cubicBezTo>
                <a:lnTo>
                  <a:pt x="931" y="723"/>
                </a:lnTo>
                <a:cubicBezTo>
                  <a:pt x="742" y="534"/>
                  <a:pt x="575" y="367"/>
                  <a:pt x="387" y="200"/>
                </a:cubicBezTo>
                <a:cubicBezTo>
                  <a:pt x="349" y="167"/>
                  <a:pt x="309" y="153"/>
                  <a:pt x="271" y="153"/>
                </a:cubicBezTo>
                <a:cubicBezTo>
                  <a:pt x="142" y="153"/>
                  <a:pt x="38" y="316"/>
                  <a:pt x="136" y="430"/>
                </a:cubicBezTo>
                <a:cubicBezTo>
                  <a:pt x="303" y="639"/>
                  <a:pt x="470" y="848"/>
                  <a:pt x="638" y="1058"/>
                </a:cubicBezTo>
                <a:cubicBezTo>
                  <a:pt x="470" y="1246"/>
                  <a:pt x="282" y="1434"/>
                  <a:pt x="115" y="1622"/>
                </a:cubicBezTo>
                <a:cubicBezTo>
                  <a:pt x="1" y="1769"/>
                  <a:pt x="127" y="1941"/>
                  <a:pt x="278" y="1941"/>
                </a:cubicBezTo>
                <a:cubicBezTo>
                  <a:pt x="321" y="1941"/>
                  <a:pt x="366" y="1927"/>
                  <a:pt x="408" y="1894"/>
                </a:cubicBezTo>
                <a:cubicBezTo>
                  <a:pt x="575" y="1727"/>
                  <a:pt x="721" y="1581"/>
                  <a:pt x="889" y="1413"/>
                </a:cubicBezTo>
                <a:cubicBezTo>
                  <a:pt x="993" y="1622"/>
                  <a:pt x="1182" y="1769"/>
                  <a:pt x="1370" y="1853"/>
                </a:cubicBezTo>
                <a:cubicBezTo>
                  <a:pt x="1390" y="1857"/>
                  <a:pt x="1409" y="1859"/>
                  <a:pt x="1428" y="1859"/>
                </a:cubicBezTo>
                <a:cubicBezTo>
                  <a:pt x="1587" y="1859"/>
                  <a:pt x="1700" y="1709"/>
                  <a:pt x="1663" y="1560"/>
                </a:cubicBezTo>
                <a:cubicBezTo>
                  <a:pt x="1579" y="1350"/>
                  <a:pt x="1454" y="1183"/>
                  <a:pt x="1286" y="1058"/>
                </a:cubicBezTo>
                <a:cubicBezTo>
                  <a:pt x="1516" y="827"/>
                  <a:pt x="1893" y="534"/>
                  <a:pt x="1893" y="179"/>
                </a:cubicBezTo>
                <a:cubicBezTo>
                  <a:pt x="1893" y="75"/>
                  <a:pt x="1808" y="0"/>
                  <a:pt x="1708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304;p27">
            <a:extLst>
              <a:ext uri="{FF2B5EF4-FFF2-40B4-BE49-F238E27FC236}">
                <a16:creationId xmlns:a16="http://schemas.microsoft.com/office/drawing/2014/main" id="{BCA1427E-AD50-40E1-A568-EEFAFDCC322C}"/>
              </a:ext>
            </a:extLst>
          </p:cNvPr>
          <p:cNvSpPr/>
          <p:nvPr/>
        </p:nvSpPr>
        <p:spPr>
          <a:xfrm>
            <a:off x="6532794" y="3498566"/>
            <a:ext cx="110" cy="11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305;p27">
            <a:extLst>
              <a:ext uri="{FF2B5EF4-FFF2-40B4-BE49-F238E27FC236}">
                <a16:creationId xmlns:a16="http://schemas.microsoft.com/office/drawing/2014/main" id="{A663A2A6-36CD-40F5-9F59-394CC9B718ED}"/>
              </a:ext>
            </a:extLst>
          </p:cNvPr>
          <p:cNvSpPr/>
          <p:nvPr/>
        </p:nvSpPr>
        <p:spPr>
          <a:xfrm>
            <a:off x="6530475" y="3498566"/>
            <a:ext cx="2429" cy="110"/>
          </a:xfrm>
          <a:custGeom>
            <a:avLst/>
            <a:gdLst/>
            <a:ahLst/>
            <a:cxnLst/>
            <a:rect l="l" t="t" r="r" b="b"/>
            <a:pathLst>
              <a:path w="22" h="1" extrusionOk="0">
                <a:moveTo>
                  <a:pt x="0" y="1"/>
                </a:move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306;p27">
            <a:extLst>
              <a:ext uri="{FF2B5EF4-FFF2-40B4-BE49-F238E27FC236}">
                <a16:creationId xmlns:a16="http://schemas.microsoft.com/office/drawing/2014/main" id="{33B2B21D-CDC6-4BF2-870A-B14A68707E01}"/>
              </a:ext>
            </a:extLst>
          </p:cNvPr>
          <p:cNvSpPr/>
          <p:nvPr/>
        </p:nvSpPr>
        <p:spPr>
          <a:xfrm>
            <a:off x="6481996" y="3291949"/>
            <a:ext cx="189719" cy="221748"/>
          </a:xfrm>
          <a:custGeom>
            <a:avLst/>
            <a:gdLst/>
            <a:ahLst/>
            <a:cxnLst/>
            <a:rect l="l" t="t" r="r" b="b"/>
            <a:pathLst>
              <a:path w="1718" h="2008" extrusionOk="0">
                <a:moveTo>
                  <a:pt x="1433" y="0"/>
                </a:moveTo>
                <a:cubicBezTo>
                  <a:pt x="1410" y="0"/>
                  <a:pt x="1385" y="3"/>
                  <a:pt x="1360" y="10"/>
                </a:cubicBezTo>
                <a:cubicBezTo>
                  <a:pt x="1172" y="72"/>
                  <a:pt x="1088" y="240"/>
                  <a:pt x="963" y="407"/>
                </a:cubicBezTo>
                <a:lnTo>
                  <a:pt x="816" y="596"/>
                </a:lnTo>
                <a:lnTo>
                  <a:pt x="670" y="449"/>
                </a:lnTo>
                <a:cubicBezTo>
                  <a:pt x="574" y="353"/>
                  <a:pt x="372" y="151"/>
                  <a:pt x="193" y="151"/>
                </a:cubicBezTo>
                <a:cubicBezTo>
                  <a:pt x="178" y="151"/>
                  <a:pt x="162" y="153"/>
                  <a:pt x="147" y="156"/>
                </a:cubicBezTo>
                <a:cubicBezTo>
                  <a:pt x="126" y="156"/>
                  <a:pt x="105" y="177"/>
                  <a:pt x="84" y="198"/>
                </a:cubicBezTo>
                <a:cubicBezTo>
                  <a:pt x="63" y="198"/>
                  <a:pt x="21" y="219"/>
                  <a:pt x="21" y="240"/>
                </a:cubicBezTo>
                <a:cubicBezTo>
                  <a:pt x="0" y="303"/>
                  <a:pt x="0" y="344"/>
                  <a:pt x="21" y="407"/>
                </a:cubicBezTo>
                <a:cubicBezTo>
                  <a:pt x="21" y="407"/>
                  <a:pt x="21" y="428"/>
                  <a:pt x="42" y="449"/>
                </a:cubicBezTo>
                <a:cubicBezTo>
                  <a:pt x="84" y="512"/>
                  <a:pt x="126" y="575"/>
                  <a:pt x="188" y="637"/>
                </a:cubicBezTo>
                <a:lnTo>
                  <a:pt x="481" y="1014"/>
                </a:lnTo>
                <a:cubicBezTo>
                  <a:pt x="356" y="1160"/>
                  <a:pt x="230" y="1349"/>
                  <a:pt x="147" y="1537"/>
                </a:cubicBezTo>
                <a:cubicBezTo>
                  <a:pt x="84" y="1621"/>
                  <a:pt x="63" y="1704"/>
                  <a:pt x="63" y="1809"/>
                </a:cubicBezTo>
                <a:cubicBezTo>
                  <a:pt x="51" y="1938"/>
                  <a:pt x="151" y="2008"/>
                  <a:pt x="252" y="2008"/>
                </a:cubicBezTo>
                <a:cubicBezTo>
                  <a:pt x="331" y="2008"/>
                  <a:pt x="412" y="1964"/>
                  <a:pt x="439" y="1872"/>
                </a:cubicBezTo>
                <a:cubicBezTo>
                  <a:pt x="481" y="1830"/>
                  <a:pt x="523" y="1788"/>
                  <a:pt x="565" y="1746"/>
                </a:cubicBezTo>
                <a:cubicBezTo>
                  <a:pt x="649" y="1642"/>
                  <a:pt x="732" y="1558"/>
                  <a:pt x="816" y="1453"/>
                </a:cubicBezTo>
                <a:cubicBezTo>
                  <a:pt x="942" y="1642"/>
                  <a:pt x="1088" y="1788"/>
                  <a:pt x="1276" y="1893"/>
                </a:cubicBezTo>
                <a:cubicBezTo>
                  <a:pt x="1319" y="1916"/>
                  <a:pt x="1362" y="1926"/>
                  <a:pt x="1403" y="1926"/>
                </a:cubicBezTo>
                <a:cubicBezTo>
                  <a:pt x="1581" y="1926"/>
                  <a:pt x="1717" y="1728"/>
                  <a:pt x="1632" y="1558"/>
                </a:cubicBezTo>
                <a:cubicBezTo>
                  <a:pt x="1527" y="1370"/>
                  <a:pt x="1402" y="1202"/>
                  <a:pt x="1255" y="1056"/>
                </a:cubicBezTo>
                <a:lnTo>
                  <a:pt x="1193" y="993"/>
                </a:lnTo>
                <a:lnTo>
                  <a:pt x="1402" y="742"/>
                </a:lnTo>
                <a:cubicBezTo>
                  <a:pt x="1548" y="596"/>
                  <a:pt x="1632" y="428"/>
                  <a:pt x="1674" y="240"/>
                </a:cubicBezTo>
                <a:cubicBezTo>
                  <a:pt x="1674" y="97"/>
                  <a:pt x="1568" y="0"/>
                  <a:pt x="1433" y="0"/>
                </a:cubicBez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307;p27">
            <a:extLst>
              <a:ext uri="{FF2B5EF4-FFF2-40B4-BE49-F238E27FC236}">
                <a16:creationId xmlns:a16="http://schemas.microsoft.com/office/drawing/2014/main" id="{CAE572BD-4FA5-47E8-AFC1-F9C986EDF6E2}"/>
              </a:ext>
            </a:extLst>
          </p:cNvPr>
          <p:cNvSpPr txBox="1">
            <a:spLocks/>
          </p:cNvSpPr>
          <p:nvPr/>
        </p:nvSpPr>
        <p:spPr>
          <a:xfrm rot="175">
            <a:off x="2359832" y="821657"/>
            <a:ext cx="4439755" cy="17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5200"/>
              <a:buFont typeface="Patrick Hand SC"/>
              <a:buNone/>
              <a:tabLst/>
              <a:defRPr/>
            </a:pPr>
            <a:r>
              <a:rPr kumimoji="0" lang="en-US" sz="6800" b="1" i="0" u="none" strike="noStrike" kern="0" cap="none" spc="0" normalizeH="0" baseline="0" noProof="0" dirty="0">
                <a:ln>
                  <a:noFill/>
                </a:ln>
                <a:solidFill>
                  <a:srgbClr val="FF9500"/>
                </a:solidFill>
                <a:effectLst/>
                <a:uLnTx/>
                <a:uFillTx/>
                <a:latin typeface="Patrick Hand SC"/>
                <a:sym typeface="Patrick Hand SC"/>
              </a:rPr>
              <a:t>Long E</a:t>
            </a:r>
            <a:br>
              <a:rPr kumimoji="0" lang="en-US" sz="6800" b="1" i="0" u="none" strike="noStrike" kern="0" cap="none" spc="0" normalizeH="0" baseline="0" noProof="0" dirty="0">
                <a:ln>
                  <a:noFill/>
                </a:ln>
                <a:solidFill>
                  <a:srgbClr val="FF9500"/>
                </a:solidFill>
                <a:effectLst/>
                <a:uLnTx/>
                <a:uFillTx/>
                <a:latin typeface="Patrick Hand SC"/>
                <a:sym typeface="Patrick Hand SC"/>
              </a:rPr>
            </a:br>
            <a:r>
              <a:rPr kumimoji="0" lang="en-US" sz="68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Patrick Hand SC"/>
                <a:sym typeface="Patrick Hand SC"/>
              </a:rPr>
              <a:t>open syllable</a:t>
            </a:r>
          </a:p>
        </p:txBody>
      </p:sp>
      <p:grpSp>
        <p:nvGrpSpPr>
          <p:cNvPr id="12" name="Google Shape;309;p27">
            <a:extLst>
              <a:ext uri="{FF2B5EF4-FFF2-40B4-BE49-F238E27FC236}">
                <a16:creationId xmlns:a16="http://schemas.microsoft.com/office/drawing/2014/main" id="{A95A8A76-8A9B-4FEE-A347-54E0F6008A33}"/>
              </a:ext>
            </a:extLst>
          </p:cNvPr>
          <p:cNvGrpSpPr/>
          <p:nvPr/>
        </p:nvGrpSpPr>
        <p:grpSpPr>
          <a:xfrm>
            <a:off x="4116431" y="3276925"/>
            <a:ext cx="2261899" cy="2771572"/>
            <a:chOff x="4116431" y="3276925"/>
            <a:chExt cx="2261899" cy="2771572"/>
          </a:xfrm>
        </p:grpSpPr>
        <p:sp>
          <p:nvSpPr>
            <p:cNvPr id="13" name="Google Shape;310;p27">
              <a:extLst>
                <a:ext uri="{FF2B5EF4-FFF2-40B4-BE49-F238E27FC236}">
                  <a16:creationId xmlns:a16="http://schemas.microsoft.com/office/drawing/2014/main" id="{56243831-BC36-4ECA-BA56-D00D29591303}"/>
                </a:ext>
              </a:extLst>
            </p:cNvPr>
            <p:cNvSpPr/>
            <p:nvPr/>
          </p:nvSpPr>
          <p:spPr>
            <a:xfrm>
              <a:off x="5589934" y="3306194"/>
              <a:ext cx="215559" cy="203858"/>
            </a:xfrm>
            <a:custGeom>
              <a:avLst/>
              <a:gdLst/>
              <a:ahLst/>
              <a:cxnLst/>
              <a:rect l="l" t="t" r="r" b="b"/>
              <a:pathLst>
                <a:path w="1952" h="1846" extrusionOk="0">
                  <a:moveTo>
                    <a:pt x="352" y="0"/>
                  </a:moveTo>
                  <a:cubicBezTo>
                    <a:pt x="303" y="0"/>
                    <a:pt x="255" y="32"/>
                    <a:pt x="232" y="90"/>
                  </a:cubicBezTo>
                  <a:cubicBezTo>
                    <a:pt x="127" y="383"/>
                    <a:pt x="399" y="718"/>
                    <a:pt x="566" y="948"/>
                  </a:cubicBezTo>
                  <a:lnTo>
                    <a:pt x="671" y="1094"/>
                  </a:lnTo>
                  <a:cubicBezTo>
                    <a:pt x="483" y="1262"/>
                    <a:pt x="294" y="1408"/>
                    <a:pt x="106" y="1575"/>
                  </a:cubicBezTo>
                  <a:cubicBezTo>
                    <a:pt x="1" y="1681"/>
                    <a:pt x="102" y="1846"/>
                    <a:pt x="224" y="1846"/>
                  </a:cubicBezTo>
                  <a:cubicBezTo>
                    <a:pt x="247" y="1846"/>
                    <a:pt x="271" y="1840"/>
                    <a:pt x="294" y="1827"/>
                  </a:cubicBezTo>
                  <a:cubicBezTo>
                    <a:pt x="504" y="1680"/>
                    <a:pt x="713" y="1555"/>
                    <a:pt x="901" y="1408"/>
                  </a:cubicBezTo>
                  <a:cubicBezTo>
                    <a:pt x="1085" y="1610"/>
                    <a:pt x="1285" y="1796"/>
                    <a:pt x="1472" y="1796"/>
                  </a:cubicBezTo>
                  <a:cubicBezTo>
                    <a:pt x="1498" y="1796"/>
                    <a:pt x="1524" y="1792"/>
                    <a:pt x="1550" y="1785"/>
                  </a:cubicBezTo>
                  <a:cubicBezTo>
                    <a:pt x="1717" y="1743"/>
                    <a:pt x="1801" y="1596"/>
                    <a:pt x="1738" y="1429"/>
                  </a:cubicBezTo>
                  <a:cubicBezTo>
                    <a:pt x="1696" y="1283"/>
                    <a:pt x="1508" y="1157"/>
                    <a:pt x="1362" y="1052"/>
                  </a:cubicBezTo>
                  <a:cubicBezTo>
                    <a:pt x="1571" y="885"/>
                    <a:pt x="1738" y="697"/>
                    <a:pt x="1843" y="487"/>
                  </a:cubicBezTo>
                  <a:cubicBezTo>
                    <a:pt x="1951" y="317"/>
                    <a:pt x="1818" y="146"/>
                    <a:pt x="1666" y="146"/>
                  </a:cubicBezTo>
                  <a:cubicBezTo>
                    <a:pt x="1612" y="146"/>
                    <a:pt x="1557" y="167"/>
                    <a:pt x="1508" y="215"/>
                  </a:cubicBezTo>
                  <a:cubicBezTo>
                    <a:pt x="1341" y="383"/>
                    <a:pt x="1173" y="550"/>
                    <a:pt x="1027" y="739"/>
                  </a:cubicBezTo>
                  <a:cubicBezTo>
                    <a:pt x="922" y="634"/>
                    <a:pt x="838" y="529"/>
                    <a:pt x="734" y="425"/>
                  </a:cubicBezTo>
                  <a:cubicBezTo>
                    <a:pt x="629" y="320"/>
                    <a:pt x="546" y="194"/>
                    <a:pt x="462" y="69"/>
                  </a:cubicBezTo>
                  <a:cubicBezTo>
                    <a:pt x="434" y="22"/>
                    <a:pt x="393" y="0"/>
                    <a:pt x="352" y="0"/>
                  </a:cubicBezTo>
                  <a:close/>
                </a:path>
              </a:pathLst>
            </a:custGeom>
            <a:solidFill>
              <a:srgbClr val="FFBA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311;p27">
              <a:extLst>
                <a:ext uri="{FF2B5EF4-FFF2-40B4-BE49-F238E27FC236}">
                  <a16:creationId xmlns:a16="http://schemas.microsoft.com/office/drawing/2014/main" id="{58197EC0-6AF9-4374-83B6-84995B43AC53}"/>
                </a:ext>
              </a:extLst>
            </p:cNvPr>
            <p:cNvSpPr/>
            <p:nvPr/>
          </p:nvSpPr>
          <p:spPr>
            <a:xfrm rot="-836598">
              <a:off x="4383339" y="3449374"/>
              <a:ext cx="1728083" cy="2426673"/>
            </a:xfrm>
            <a:custGeom>
              <a:avLst/>
              <a:gdLst/>
              <a:ahLst/>
              <a:cxnLst/>
              <a:rect l="l" t="t" r="r" b="b"/>
              <a:pathLst>
                <a:path w="52662" h="73951" extrusionOk="0">
                  <a:moveTo>
                    <a:pt x="727" y="1"/>
                  </a:moveTo>
                  <a:cubicBezTo>
                    <a:pt x="334" y="1"/>
                    <a:pt x="0" y="322"/>
                    <a:pt x="0" y="727"/>
                  </a:cubicBezTo>
                  <a:lnTo>
                    <a:pt x="0" y="73224"/>
                  </a:lnTo>
                  <a:cubicBezTo>
                    <a:pt x="0" y="73617"/>
                    <a:pt x="334" y="73950"/>
                    <a:pt x="727" y="73950"/>
                  </a:cubicBezTo>
                  <a:lnTo>
                    <a:pt x="51923" y="73950"/>
                  </a:lnTo>
                  <a:cubicBezTo>
                    <a:pt x="52328" y="73950"/>
                    <a:pt x="52662" y="73617"/>
                    <a:pt x="52662" y="73236"/>
                  </a:cubicBezTo>
                  <a:lnTo>
                    <a:pt x="52662" y="727"/>
                  </a:lnTo>
                  <a:cubicBezTo>
                    <a:pt x="52662" y="322"/>
                    <a:pt x="52328" y="1"/>
                    <a:pt x="51923" y="1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312;p27">
              <a:extLst>
                <a:ext uri="{FF2B5EF4-FFF2-40B4-BE49-F238E27FC236}">
                  <a16:creationId xmlns:a16="http://schemas.microsoft.com/office/drawing/2014/main" id="{1753148E-78ED-4F6C-A60B-B87023255540}"/>
                </a:ext>
              </a:extLst>
            </p:cNvPr>
            <p:cNvSpPr/>
            <p:nvPr/>
          </p:nvSpPr>
          <p:spPr>
            <a:xfrm rot="-836598">
              <a:off x="4155395" y="3477344"/>
              <a:ext cx="1726901" cy="531400"/>
            </a:xfrm>
            <a:custGeom>
              <a:avLst/>
              <a:gdLst/>
              <a:ahLst/>
              <a:cxnLst/>
              <a:rect l="l" t="t" r="r" b="b"/>
              <a:pathLst>
                <a:path w="52626" h="16194" extrusionOk="0">
                  <a:moveTo>
                    <a:pt x="655" y="1"/>
                  </a:moveTo>
                  <a:cubicBezTo>
                    <a:pt x="298" y="1"/>
                    <a:pt x="0" y="298"/>
                    <a:pt x="0" y="655"/>
                  </a:cubicBezTo>
                  <a:lnTo>
                    <a:pt x="0" y="16193"/>
                  </a:lnTo>
                  <a:lnTo>
                    <a:pt x="52626" y="16193"/>
                  </a:lnTo>
                  <a:lnTo>
                    <a:pt x="52626" y="655"/>
                  </a:lnTo>
                  <a:cubicBezTo>
                    <a:pt x="52626" y="298"/>
                    <a:pt x="52328" y="1"/>
                    <a:pt x="51971" y="1"/>
                  </a:cubicBezTo>
                  <a:close/>
                </a:path>
              </a:pathLst>
            </a:custGeom>
            <a:solidFill>
              <a:srgbClr val="FFB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313;p27">
              <a:extLst>
                <a:ext uri="{FF2B5EF4-FFF2-40B4-BE49-F238E27FC236}">
                  <a16:creationId xmlns:a16="http://schemas.microsoft.com/office/drawing/2014/main" id="{155E7E5F-E487-492E-BAFF-A5CA27F9B3B7}"/>
                </a:ext>
              </a:extLst>
            </p:cNvPr>
            <p:cNvSpPr/>
            <p:nvPr/>
          </p:nvSpPr>
          <p:spPr>
            <a:xfrm rot="-836598">
              <a:off x="4283493" y="3719445"/>
              <a:ext cx="37146" cy="3717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314;p27">
              <a:extLst>
                <a:ext uri="{FF2B5EF4-FFF2-40B4-BE49-F238E27FC236}">
                  <a16:creationId xmlns:a16="http://schemas.microsoft.com/office/drawing/2014/main" id="{7C8CD5AD-BF71-4FB1-B9B8-A109A095016C}"/>
                </a:ext>
              </a:extLst>
            </p:cNvPr>
            <p:cNvSpPr/>
            <p:nvPr/>
          </p:nvSpPr>
          <p:spPr>
            <a:xfrm rot="-836598">
              <a:off x="4430374" y="4050083"/>
              <a:ext cx="37540" cy="3714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315;p27">
              <a:extLst>
                <a:ext uri="{FF2B5EF4-FFF2-40B4-BE49-F238E27FC236}">
                  <a16:creationId xmlns:a16="http://schemas.microsoft.com/office/drawing/2014/main" id="{ACF9A4E0-2566-4D29-8A0D-E597E32881BD}"/>
                </a:ext>
              </a:extLst>
            </p:cNvPr>
            <p:cNvSpPr/>
            <p:nvPr/>
          </p:nvSpPr>
          <p:spPr>
            <a:xfrm rot="-836598">
              <a:off x="5340421" y="3837052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316;p27">
              <a:extLst>
                <a:ext uri="{FF2B5EF4-FFF2-40B4-BE49-F238E27FC236}">
                  <a16:creationId xmlns:a16="http://schemas.microsoft.com/office/drawing/2014/main" id="{9F9FBB4E-1216-4257-988E-D28E921B7535}"/>
                </a:ext>
              </a:extLst>
            </p:cNvPr>
            <p:cNvSpPr/>
            <p:nvPr/>
          </p:nvSpPr>
          <p:spPr>
            <a:xfrm rot="-836598">
              <a:off x="4720087" y="3991079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;p27">
              <a:extLst>
                <a:ext uri="{FF2B5EF4-FFF2-40B4-BE49-F238E27FC236}">
                  <a16:creationId xmlns:a16="http://schemas.microsoft.com/office/drawing/2014/main" id="{6A75902A-A9E8-467E-A837-440AA4A124C2}"/>
                </a:ext>
              </a:extLst>
            </p:cNvPr>
            <p:cNvSpPr/>
            <p:nvPr/>
          </p:nvSpPr>
          <p:spPr>
            <a:xfrm rot="-825616">
              <a:off x="4633186" y="4121370"/>
              <a:ext cx="1390181" cy="1558047"/>
            </a:xfrm>
            <a:prstGeom prst="roundRect">
              <a:avLst>
                <a:gd name="adj" fmla="val 6659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8;p27">
              <a:extLst>
                <a:ext uri="{FF2B5EF4-FFF2-40B4-BE49-F238E27FC236}">
                  <a16:creationId xmlns:a16="http://schemas.microsoft.com/office/drawing/2014/main" id="{18012C13-089E-4250-B348-673550668A85}"/>
                </a:ext>
              </a:extLst>
            </p:cNvPr>
            <p:cNvSpPr/>
            <p:nvPr/>
          </p:nvSpPr>
          <p:spPr>
            <a:xfrm rot="-836598">
              <a:off x="4632866" y="3604125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9;p27">
              <a:extLst>
                <a:ext uri="{FF2B5EF4-FFF2-40B4-BE49-F238E27FC236}">
                  <a16:creationId xmlns:a16="http://schemas.microsoft.com/office/drawing/2014/main" id="{66ADD892-6005-4D43-9156-CE962A4DC716}"/>
                </a:ext>
              </a:extLst>
            </p:cNvPr>
            <p:cNvSpPr/>
            <p:nvPr/>
          </p:nvSpPr>
          <p:spPr>
            <a:xfrm rot="-836598">
              <a:off x="5583497" y="3763815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320;p27">
              <a:extLst>
                <a:ext uri="{FF2B5EF4-FFF2-40B4-BE49-F238E27FC236}">
                  <a16:creationId xmlns:a16="http://schemas.microsoft.com/office/drawing/2014/main" id="{DA4CB80C-9CC0-47A7-AC25-1D021813FF1E}"/>
                </a:ext>
              </a:extLst>
            </p:cNvPr>
            <p:cNvSpPr/>
            <p:nvPr/>
          </p:nvSpPr>
          <p:spPr>
            <a:xfrm rot="-836598">
              <a:off x="4254564" y="3969393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321;p27">
              <a:extLst>
                <a:ext uri="{FF2B5EF4-FFF2-40B4-BE49-F238E27FC236}">
                  <a16:creationId xmlns:a16="http://schemas.microsoft.com/office/drawing/2014/main" id="{0D7D1F94-0FDA-416C-B2D8-89E9C2CA53EF}"/>
                </a:ext>
              </a:extLst>
            </p:cNvPr>
            <p:cNvSpPr/>
            <p:nvPr/>
          </p:nvSpPr>
          <p:spPr>
            <a:xfrm rot="-836598">
              <a:off x="4402083" y="3858278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322;p27">
              <a:extLst>
                <a:ext uri="{FF2B5EF4-FFF2-40B4-BE49-F238E27FC236}">
                  <a16:creationId xmlns:a16="http://schemas.microsoft.com/office/drawing/2014/main" id="{A8DD53C1-9D44-44BF-B094-BC8819F4E9BA}"/>
                </a:ext>
              </a:extLst>
            </p:cNvPr>
            <p:cNvSpPr/>
            <p:nvPr/>
          </p:nvSpPr>
          <p:spPr>
            <a:xfrm rot="-836598">
              <a:off x="5520947" y="3596189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B37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323;p27">
              <a:extLst>
                <a:ext uri="{FF2B5EF4-FFF2-40B4-BE49-F238E27FC236}">
                  <a16:creationId xmlns:a16="http://schemas.microsoft.com/office/drawing/2014/main" id="{5DE0FE1E-7A3A-48BC-9CD8-9242516BD2A6}"/>
                </a:ext>
              </a:extLst>
            </p:cNvPr>
            <p:cNvSpPr/>
            <p:nvPr/>
          </p:nvSpPr>
          <p:spPr>
            <a:xfrm rot="-836598">
              <a:off x="5019579" y="3890546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24;p27">
              <a:extLst>
                <a:ext uri="{FF2B5EF4-FFF2-40B4-BE49-F238E27FC236}">
                  <a16:creationId xmlns:a16="http://schemas.microsoft.com/office/drawing/2014/main" id="{1294240D-AF33-41E0-9B62-BC83BB42CEEE}"/>
                </a:ext>
              </a:extLst>
            </p:cNvPr>
            <p:cNvSpPr/>
            <p:nvPr/>
          </p:nvSpPr>
          <p:spPr>
            <a:xfrm rot="-836598">
              <a:off x="4951826" y="3543051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25;p27">
              <a:extLst>
                <a:ext uri="{FF2B5EF4-FFF2-40B4-BE49-F238E27FC236}">
                  <a16:creationId xmlns:a16="http://schemas.microsoft.com/office/drawing/2014/main" id="{18C48F4D-0203-42FF-A81B-C954445C37C9}"/>
                </a:ext>
              </a:extLst>
            </p:cNvPr>
            <p:cNvSpPr/>
            <p:nvPr/>
          </p:nvSpPr>
          <p:spPr>
            <a:xfrm rot="-836598">
              <a:off x="5767462" y="3685914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26;p27">
              <a:extLst>
                <a:ext uri="{FF2B5EF4-FFF2-40B4-BE49-F238E27FC236}">
                  <a16:creationId xmlns:a16="http://schemas.microsoft.com/office/drawing/2014/main" id="{31905C75-5836-4846-A8FC-F97718139247}"/>
                </a:ext>
              </a:extLst>
            </p:cNvPr>
            <p:cNvSpPr/>
            <p:nvPr/>
          </p:nvSpPr>
          <p:spPr>
            <a:xfrm rot="-825339">
              <a:off x="4775355" y="4255026"/>
              <a:ext cx="1129187" cy="1265616"/>
            </a:xfrm>
            <a:prstGeom prst="roundRect">
              <a:avLst>
                <a:gd name="adj" fmla="val 6659"/>
              </a:avLst>
            </a:prstGeom>
            <a:solidFill>
              <a:srgbClr val="FFEEBA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27;p27">
              <a:extLst>
                <a:ext uri="{FF2B5EF4-FFF2-40B4-BE49-F238E27FC236}">
                  <a16:creationId xmlns:a16="http://schemas.microsoft.com/office/drawing/2014/main" id="{41910F03-5309-4B4C-823B-B537EFF65EA2}"/>
                </a:ext>
              </a:extLst>
            </p:cNvPr>
            <p:cNvSpPr/>
            <p:nvPr/>
          </p:nvSpPr>
          <p:spPr>
            <a:xfrm rot="-1289995">
              <a:off x="5022432" y="4547935"/>
              <a:ext cx="635198" cy="646287"/>
            </a:xfrm>
            <a:prstGeom prst="ellipse">
              <a:avLst/>
            </a:prstGeom>
            <a:solidFill>
              <a:srgbClr val="FFCC0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328;p27">
              <a:extLst>
                <a:ext uri="{FF2B5EF4-FFF2-40B4-BE49-F238E27FC236}">
                  <a16:creationId xmlns:a16="http://schemas.microsoft.com/office/drawing/2014/main" id="{1A7E9A53-DC91-411B-8D80-F2CB674044BA}"/>
                </a:ext>
              </a:extLst>
            </p:cNvPr>
            <p:cNvSpPr/>
            <p:nvPr/>
          </p:nvSpPr>
          <p:spPr>
            <a:xfrm rot="-845175">
              <a:off x="4352069" y="3608284"/>
              <a:ext cx="1333704" cy="2604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29;p27">
              <a:extLst>
                <a:ext uri="{FF2B5EF4-FFF2-40B4-BE49-F238E27FC236}">
                  <a16:creationId xmlns:a16="http://schemas.microsoft.com/office/drawing/2014/main" id="{65F66099-05DF-499A-AEE1-8B323132DA93}"/>
                </a:ext>
              </a:extLst>
            </p:cNvPr>
            <p:cNvSpPr/>
            <p:nvPr/>
          </p:nvSpPr>
          <p:spPr>
            <a:xfrm rot="-836598">
              <a:off x="5233660" y="3460596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62"/>
                    <a:pt x="882" y="12"/>
                    <a:pt x="572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330;p27">
              <a:extLst>
                <a:ext uri="{FF2B5EF4-FFF2-40B4-BE49-F238E27FC236}">
                  <a16:creationId xmlns:a16="http://schemas.microsoft.com/office/drawing/2014/main" id="{090496DC-B0EE-4462-A42C-9272708367B9}"/>
                </a:ext>
              </a:extLst>
            </p:cNvPr>
            <p:cNvSpPr/>
            <p:nvPr/>
          </p:nvSpPr>
          <p:spPr>
            <a:xfrm rot="-836598">
              <a:off x="5538789" y="3413404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4"/>
                    <a:pt x="869" y="13"/>
                    <a:pt x="560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331;p27">
              <a:extLst>
                <a:ext uri="{FF2B5EF4-FFF2-40B4-BE49-F238E27FC236}">
                  <a16:creationId xmlns:a16="http://schemas.microsoft.com/office/drawing/2014/main" id="{443979B1-FDC9-4708-AA4C-6E3562670743}"/>
                </a:ext>
              </a:extLst>
            </p:cNvPr>
            <p:cNvSpPr/>
            <p:nvPr/>
          </p:nvSpPr>
          <p:spPr>
            <a:xfrm rot="-836598">
              <a:off x="5716917" y="3467754"/>
              <a:ext cx="37540" cy="3714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32;p27">
              <a:extLst>
                <a:ext uri="{FF2B5EF4-FFF2-40B4-BE49-F238E27FC236}">
                  <a16:creationId xmlns:a16="http://schemas.microsoft.com/office/drawing/2014/main" id="{10293250-8B9E-4E1A-A4E0-CA955538F63A}"/>
                </a:ext>
              </a:extLst>
            </p:cNvPr>
            <p:cNvSpPr/>
            <p:nvPr/>
          </p:nvSpPr>
          <p:spPr>
            <a:xfrm rot="-889929">
              <a:off x="5202910" y="4711583"/>
              <a:ext cx="293129" cy="280897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95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oogle Shape;333;p27">
            <a:extLst>
              <a:ext uri="{FF2B5EF4-FFF2-40B4-BE49-F238E27FC236}">
                <a16:creationId xmlns:a16="http://schemas.microsoft.com/office/drawing/2014/main" id="{75AE8063-5A9C-454F-AD84-54908D532401}"/>
              </a:ext>
            </a:extLst>
          </p:cNvPr>
          <p:cNvGrpSpPr/>
          <p:nvPr/>
        </p:nvGrpSpPr>
        <p:grpSpPr>
          <a:xfrm rot="-508596">
            <a:off x="7219860" y="3345039"/>
            <a:ext cx="1804160" cy="2534293"/>
            <a:chOff x="-2019712" y="2917625"/>
            <a:chExt cx="1316550" cy="1849350"/>
          </a:xfrm>
        </p:grpSpPr>
        <p:sp>
          <p:nvSpPr>
            <p:cNvPr id="37" name="Google Shape;334;p27">
              <a:extLst>
                <a:ext uri="{FF2B5EF4-FFF2-40B4-BE49-F238E27FC236}">
                  <a16:creationId xmlns:a16="http://schemas.microsoft.com/office/drawing/2014/main" id="{CE30303D-6BFF-4456-99D9-F120E9411AD0}"/>
                </a:ext>
              </a:extLst>
            </p:cNvPr>
            <p:cNvSpPr/>
            <p:nvPr/>
          </p:nvSpPr>
          <p:spPr>
            <a:xfrm>
              <a:off x="-2019712" y="2917625"/>
              <a:ext cx="1316550" cy="1849350"/>
            </a:xfrm>
            <a:custGeom>
              <a:avLst/>
              <a:gdLst/>
              <a:ahLst/>
              <a:cxnLst/>
              <a:rect l="l" t="t" r="r" b="b"/>
              <a:pathLst>
                <a:path w="52662" h="73974" extrusionOk="0"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73248"/>
                  </a:lnTo>
                  <a:cubicBezTo>
                    <a:pt x="1" y="73653"/>
                    <a:pt x="322" y="73974"/>
                    <a:pt x="727" y="73974"/>
                  </a:cubicBezTo>
                  <a:lnTo>
                    <a:pt x="51936" y="73974"/>
                  </a:lnTo>
                  <a:cubicBezTo>
                    <a:pt x="52329" y="73974"/>
                    <a:pt x="52650" y="73653"/>
                    <a:pt x="52662" y="73260"/>
                  </a:cubicBezTo>
                  <a:lnTo>
                    <a:pt x="52662" y="727"/>
                  </a:lnTo>
                  <a:cubicBezTo>
                    <a:pt x="52662" y="322"/>
                    <a:pt x="52340" y="1"/>
                    <a:pt x="51936" y="1"/>
                  </a:cubicBezTo>
                  <a:close/>
                </a:path>
              </a:pathLst>
            </a:custGeom>
            <a:solidFill>
              <a:srgbClr val="B8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35;p27">
              <a:extLst>
                <a:ext uri="{FF2B5EF4-FFF2-40B4-BE49-F238E27FC236}">
                  <a16:creationId xmlns:a16="http://schemas.microsoft.com/office/drawing/2014/main" id="{56B80EBC-8C84-49F2-A7ED-E9E81A706F1D}"/>
                </a:ext>
              </a:extLst>
            </p:cNvPr>
            <p:cNvSpPr/>
            <p:nvPr/>
          </p:nvSpPr>
          <p:spPr>
            <a:xfrm>
              <a:off x="-1976837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6" y="953"/>
                    <a:pt x="1226" y="608"/>
                  </a:cubicBezTo>
                  <a:cubicBezTo>
                    <a:pt x="1226" y="274"/>
                    <a:pt x="964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336;p27">
              <a:extLst>
                <a:ext uri="{FF2B5EF4-FFF2-40B4-BE49-F238E27FC236}">
                  <a16:creationId xmlns:a16="http://schemas.microsoft.com/office/drawing/2014/main" id="{47601923-B75E-4635-AEFD-1F07260C7620}"/>
                </a:ext>
              </a:extLst>
            </p:cNvPr>
            <p:cNvSpPr/>
            <p:nvPr/>
          </p:nvSpPr>
          <p:spPr>
            <a:xfrm>
              <a:off x="-1876237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337;p27">
              <a:extLst>
                <a:ext uri="{FF2B5EF4-FFF2-40B4-BE49-F238E27FC236}">
                  <a16:creationId xmlns:a16="http://schemas.microsoft.com/office/drawing/2014/main" id="{49723ABE-3994-41FD-846F-5E1BB484301E}"/>
                </a:ext>
              </a:extLst>
            </p:cNvPr>
            <p:cNvSpPr/>
            <p:nvPr/>
          </p:nvSpPr>
          <p:spPr>
            <a:xfrm>
              <a:off x="-1775937" y="298817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08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338;p27">
              <a:extLst>
                <a:ext uri="{FF2B5EF4-FFF2-40B4-BE49-F238E27FC236}">
                  <a16:creationId xmlns:a16="http://schemas.microsoft.com/office/drawing/2014/main" id="{D2621B83-81D3-4764-86F0-C38467E9A107}"/>
                </a:ext>
              </a:extLst>
            </p:cNvPr>
            <p:cNvSpPr/>
            <p:nvPr/>
          </p:nvSpPr>
          <p:spPr>
            <a:xfrm>
              <a:off x="-1675612" y="298817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339;p27">
              <a:extLst>
                <a:ext uri="{FF2B5EF4-FFF2-40B4-BE49-F238E27FC236}">
                  <a16:creationId xmlns:a16="http://schemas.microsoft.com/office/drawing/2014/main" id="{A8FB5739-181D-49FD-9A88-EF3DFBD38722}"/>
                </a:ext>
              </a:extLst>
            </p:cNvPr>
            <p:cNvSpPr/>
            <p:nvPr/>
          </p:nvSpPr>
          <p:spPr>
            <a:xfrm>
              <a:off x="-1575312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08"/>
                  </a:cubicBezTo>
                  <a:cubicBezTo>
                    <a:pt x="1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340;p27">
              <a:extLst>
                <a:ext uri="{FF2B5EF4-FFF2-40B4-BE49-F238E27FC236}">
                  <a16:creationId xmlns:a16="http://schemas.microsoft.com/office/drawing/2014/main" id="{40A8E926-6F33-416B-B899-D9EC63C4E57C}"/>
                </a:ext>
              </a:extLst>
            </p:cNvPr>
            <p:cNvSpPr/>
            <p:nvPr/>
          </p:nvSpPr>
          <p:spPr>
            <a:xfrm>
              <a:off x="-1474712" y="29881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341;p27">
              <a:extLst>
                <a:ext uri="{FF2B5EF4-FFF2-40B4-BE49-F238E27FC236}">
                  <a16:creationId xmlns:a16="http://schemas.microsoft.com/office/drawing/2014/main" id="{44B0B76A-1C42-4FBE-92F2-C4AF3C617C6C}"/>
                </a:ext>
              </a:extLst>
            </p:cNvPr>
            <p:cNvSpPr/>
            <p:nvPr/>
          </p:nvSpPr>
          <p:spPr>
            <a:xfrm>
              <a:off x="-1374687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342;p27">
              <a:extLst>
                <a:ext uri="{FF2B5EF4-FFF2-40B4-BE49-F238E27FC236}">
                  <a16:creationId xmlns:a16="http://schemas.microsoft.com/office/drawing/2014/main" id="{CF0AE664-3BB1-4D87-B836-9A935CD89AB6}"/>
                </a:ext>
              </a:extLst>
            </p:cNvPr>
            <p:cNvSpPr/>
            <p:nvPr/>
          </p:nvSpPr>
          <p:spPr>
            <a:xfrm>
              <a:off x="-1274387" y="298817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08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343;p27">
              <a:extLst>
                <a:ext uri="{FF2B5EF4-FFF2-40B4-BE49-F238E27FC236}">
                  <a16:creationId xmlns:a16="http://schemas.microsoft.com/office/drawing/2014/main" id="{A8EE7F78-900E-4DDA-863B-974FC95BF7A9}"/>
                </a:ext>
              </a:extLst>
            </p:cNvPr>
            <p:cNvSpPr/>
            <p:nvPr/>
          </p:nvSpPr>
          <p:spPr>
            <a:xfrm>
              <a:off x="-1174062" y="298817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344;p27">
              <a:extLst>
                <a:ext uri="{FF2B5EF4-FFF2-40B4-BE49-F238E27FC236}">
                  <a16:creationId xmlns:a16="http://schemas.microsoft.com/office/drawing/2014/main" id="{92ADA7B8-2014-4CBA-9532-9B3429BDC96A}"/>
                </a:ext>
              </a:extLst>
            </p:cNvPr>
            <p:cNvSpPr/>
            <p:nvPr/>
          </p:nvSpPr>
          <p:spPr>
            <a:xfrm>
              <a:off x="-1073762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1" y="274"/>
                    <a:pt x="1" y="608"/>
                  </a:cubicBezTo>
                  <a:cubicBezTo>
                    <a:pt x="1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345;p27">
              <a:extLst>
                <a:ext uri="{FF2B5EF4-FFF2-40B4-BE49-F238E27FC236}">
                  <a16:creationId xmlns:a16="http://schemas.microsoft.com/office/drawing/2014/main" id="{41DC8B5C-916B-4712-932F-B8FE9E042032}"/>
                </a:ext>
              </a:extLst>
            </p:cNvPr>
            <p:cNvSpPr/>
            <p:nvPr/>
          </p:nvSpPr>
          <p:spPr>
            <a:xfrm>
              <a:off x="-973162" y="29881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7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346;p27">
              <a:extLst>
                <a:ext uri="{FF2B5EF4-FFF2-40B4-BE49-F238E27FC236}">
                  <a16:creationId xmlns:a16="http://schemas.microsoft.com/office/drawing/2014/main" id="{20232C53-0D9A-4C79-8794-5185ACC54C31}"/>
                </a:ext>
              </a:extLst>
            </p:cNvPr>
            <p:cNvSpPr/>
            <p:nvPr/>
          </p:nvSpPr>
          <p:spPr>
            <a:xfrm>
              <a:off x="-873137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347;p27">
              <a:extLst>
                <a:ext uri="{FF2B5EF4-FFF2-40B4-BE49-F238E27FC236}">
                  <a16:creationId xmlns:a16="http://schemas.microsoft.com/office/drawing/2014/main" id="{D2FD41B7-1D3D-4FE1-B945-3F33864F21B2}"/>
                </a:ext>
              </a:extLst>
            </p:cNvPr>
            <p:cNvSpPr/>
            <p:nvPr/>
          </p:nvSpPr>
          <p:spPr>
            <a:xfrm>
              <a:off x="-772537" y="29881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348;p27">
              <a:extLst>
                <a:ext uri="{FF2B5EF4-FFF2-40B4-BE49-F238E27FC236}">
                  <a16:creationId xmlns:a16="http://schemas.microsoft.com/office/drawing/2014/main" id="{73D3FE4C-66F1-4242-AF47-69FB9DE354AC}"/>
                </a:ext>
              </a:extLst>
            </p:cNvPr>
            <p:cNvSpPr/>
            <p:nvPr/>
          </p:nvSpPr>
          <p:spPr>
            <a:xfrm>
              <a:off x="-1925662" y="306140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349;p27">
              <a:extLst>
                <a:ext uri="{FF2B5EF4-FFF2-40B4-BE49-F238E27FC236}">
                  <a16:creationId xmlns:a16="http://schemas.microsoft.com/office/drawing/2014/main" id="{18B9688A-A2B8-4DB8-955A-FA06A14994EA}"/>
                </a:ext>
              </a:extLst>
            </p:cNvPr>
            <p:cNvSpPr/>
            <p:nvPr/>
          </p:nvSpPr>
          <p:spPr>
            <a:xfrm>
              <a:off x="-1825337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350;p27">
              <a:extLst>
                <a:ext uri="{FF2B5EF4-FFF2-40B4-BE49-F238E27FC236}">
                  <a16:creationId xmlns:a16="http://schemas.microsoft.com/office/drawing/2014/main" id="{24D841E6-282E-4FC6-825B-700AC79A8BF1}"/>
                </a:ext>
              </a:extLst>
            </p:cNvPr>
            <p:cNvSpPr/>
            <p:nvPr/>
          </p:nvSpPr>
          <p:spPr>
            <a:xfrm>
              <a:off x="-1725037" y="306140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351;p27">
              <a:extLst>
                <a:ext uri="{FF2B5EF4-FFF2-40B4-BE49-F238E27FC236}">
                  <a16:creationId xmlns:a16="http://schemas.microsoft.com/office/drawing/2014/main" id="{30FDEB8A-A4A7-46D1-BB02-BA9AB0DE4CB8}"/>
                </a:ext>
              </a:extLst>
            </p:cNvPr>
            <p:cNvSpPr/>
            <p:nvPr/>
          </p:nvSpPr>
          <p:spPr>
            <a:xfrm>
              <a:off x="-1624712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19"/>
                  </a:cubicBezTo>
                  <a:cubicBezTo>
                    <a:pt x="1226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352;p27">
              <a:extLst>
                <a:ext uri="{FF2B5EF4-FFF2-40B4-BE49-F238E27FC236}">
                  <a16:creationId xmlns:a16="http://schemas.microsoft.com/office/drawing/2014/main" id="{52C8E5C5-D05B-46CE-AE32-A2470666C793}"/>
                </a:ext>
              </a:extLst>
            </p:cNvPr>
            <p:cNvSpPr/>
            <p:nvPr/>
          </p:nvSpPr>
          <p:spPr>
            <a:xfrm>
              <a:off x="-1524112" y="30614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353;p27">
              <a:extLst>
                <a:ext uri="{FF2B5EF4-FFF2-40B4-BE49-F238E27FC236}">
                  <a16:creationId xmlns:a16="http://schemas.microsoft.com/office/drawing/2014/main" id="{35226F64-C948-4247-BE4E-CBB7B01B97A1}"/>
                </a:ext>
              </a:extLst>
            </p:cNvPr>
            <p:cNvSpPr/>
            <p:nvPr/>
          </p:nvSpPr>
          <p:spPr>
            <a:xfrm>
              <a:off x="-1424112" y="306140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354;p27">
              <a:extLst>
                <a:ext uri="{FF2B5EF4-FFF2-40B4-BE49-F238E27FC236}">
                  <a16:creationId xmlns:a16="http://schemas.microsoft.com/office/drawing/2014/main" id="{984B4843-C466-4AE0-8852-F4975D5C8B2C}"/>
                </a:ext>
              </a:extLst>
            </p:cNvPr>
            <p:cNvSpPr/>
            <p:nvPr/>
          </p:nvSpPr>
          <p:spPr>
            <a:xfrm>
              <a:off x="-1323787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355;p27">
              <a:extLst>
                <a:ext uri="{FF2B5EF4-FFF2-40B4-BE49-F238E27FC236}">
                  <a16:creationId xmlns:a16="http://schemas.microsoft.com/office/drawing/2014/main" id="{1C275A8F-143F-4646-821C-15AF74601C58}"/>
                </a:ext>
              </a:extLst>
            </p:cNvPr>
            <p:cNvSpPr/>
            <p:nvPr/>
          </p:nvSpPr>
          <p:spPr>
            <a:xfrm>
              <a:off x="-1223187" y="306140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356;p27">
              <a:extLst>
                <a:ext uri="{FF2B5EF4-FFF2-40B4-BE49-F238E27FC236}">
                  <a16:creationId xmlns:a16="http://schemas.microsoft.com/office/drawing/2014/main" id="{B8DBF5EB-B651-4304-8813-0CD2B0E57DEC}"/>
                </a:ext>
              </a:extLst>
            </p:cNvPr>
            <p:cNvSpPr/>
            <p:nvPr/>
          </p:nvSpPr>
          <p:spPr>
            <a:xfrm>
              <a:off x="-1123162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357;p27">
              <a:extLst>
                <a:ext uri="{FF2B5EF4-FFF2-40B4-BE49-F238E27FC236}">
                  <a16:creationId xmlns:a16="http://schemas.microsoft.com/office/drawing/2014/main" id="{7690AF46-B2DE-46E7-82E3-87AD02A069A0}"/>
                </a:ext>
              </a:extLst>
            </p:cNvPr>
            <p:cNvSpPr/>
            <p:nvPr/>
          </p:nvSpPr>
          <p:spPr>
            <a:xfrm>
              <a:off x="-1022562" y="30614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358;p27">
              <a:extLst>
                <a:ext uri="{FF2B5EF4-FFF2-40B4-BE49-F238E27FC236}">
                  <a16:creationId xmlns:a16="http://schemas.microsoft.com/office/drawing/2014/main" id="{8780CE37-56F2-4ECE-8DA7-AD6EBEC0D2E7}"/>
                </a:ext>
              </a:extLst>
            </p:cNvPr>
            <p:cNvSpPr/>
            <p:nvPr/>
          </p:nvSpPr>
          <p:spPr>
            <a:xfrm>
              <a:off x="-922262" y="306140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359;p27">
              <a:extLst>
                <a:ext uri="{FF2B5EF4-FFF2-40B4-BE49-F238E27FC236}">
                  <a16:creationId xmlns:a16="http://schemas.microsoft.com/office/drawing/2014/main" id="{E0695015-9F86-4A5E-B071-0192C6A920FA}"/>
                </a:ext>
              </a:extLst>
            </p:cNvPr>
            <p:cNvSpPr/>
            <p:nvPr/>
          </p:nvSpPr>
          <p:spPr>
            <a:xfrm>
              <a:off x="-822237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360;p27">
              <a:extLst>
                <a:ext uri="{FF2B5EF4-FFF2-40B4-BE49-F238E27FC236}">
                  <a16:creationId xmlns:a16="http://schemas.microsoft.com/office/drawing/2014/main" id="{DCAF9C82-CF2D-426D-9E61-6B35F033BA7B}"/>
                </a:ext>
              </a:extLst>
            </p:cNvPr>
            <p:cNvSpPr/>
            <p:nvPr/>
          </p:nvSpPr>
          <p:spPr>
            <a:xfrm>
              <a:off x="-1976837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19" y="0"/>
                  </a:moveTo>
                  <a:cubicBezTo>
                    <a:pt x="286" y="0"/>
                    <a:pt x="0" y="262"/>
                    <a:pt x="0" y="607"/>
                  </a:cubicBezTo>
                  <a:cubicBezTo>
                    <a:pt x="0" y="929"/>
                    <a:pt x="274" y="1215"/>
                    <a:pt x="619" y="1215"/>
                  </a:cubicBezTo>
                  <a:cubicBezTo>
                    <a:pt x="941" y="1215"/>
                    <a:pt x="1226" y="953"/>
                    <a:pt x="1226" y="607"/>
                  </a:cubicBezTo>
                  <a:cubicBezTo>
                    <a:pt x="1226" y="262"/>
                    <a:pt x="964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361;p27">
              <a:extLst>
                <a:ext uri="{FF2B5EF4-FFF2-40B4-BE49-F238E27FC236}">
                  <a16:creationId xmlns:a16="http://schemas.microsoft.com/office/drawing/2014/main" id="{3A625D1B-014F-4FDF-A0B9-23D9EFA4D3FA}"/>
                </a:ext>
              </a:extLst>
            </p:cNvPr>
            <p:cNvSpPr/>
            <p:nvPr/>
          </p:nvSpPr>
          <p:spPr>
            <a:xfrm>
              <a:off x="-1876237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0"/>
                  </a:moveTo>
                  <a:cubicBezTo>
                    <a:pt x="286" y="0"/>
                    <a:pt x="0" y="262"/>
                    <a:pt x="0" y="607"/>
                  </a:cubicBezTo>
                  <a:cubicBezTo>
                    <a:pt x="0" y="929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7"/>
                  </a:cubicBezTo>
                  <a:cubicBezTo>
                    <a:pt x="1227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362;p27">
              <a:extLst>
                <a:ext uri="{FF2B5EF4-FFF2-40B4-BE49-F238E27FC236}">
                  <a16:creationId xmlns:a16="http://schemas.microsoft.com/office/drawing/2014/main" id="{E1FE55C1-C4DB-462B-9931-C0116EBDA24B}"/>
                </a:ext>
              </a:extLst>
            </p:cNvPr>
            <p:cNvSpPr/>
            <p:nvPr/>
          </p:nvSpPr>
          <p:spPr>
            <a:xfrm>
              <a:off x="-1776237" y="3134925"/>
              <a:ext cx="30700" cy="30375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62"/>
                    <a:pt x="1" y="607"/>
                  </a:cubicBezTo>
                  <a:cubicBezTo>
                    <a:pt x="1" y="941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363;p27">
              <a:extLst>
                <a:ext uri="{FF2B5EF4-FFF2-40B4-BE49-F238E27FC236}">
                  <a16:creationId xmlns:a16="http://schemas.microsoft.com/office/drawing/2014/main" id="{BCCBCB96-9B78-4F5C-8EE5-DAEB3E4A4A87}"/>
                </a:ext>
              </a:extLst>
            </p:cNvPr>
            <p:cNvSpPr/>
            <p:nvPr/>
          </p:nvSpPr>
          <p:spPr>
            <a:xfrm>
              <a:off x="-1675612" y="31349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41" y="1215"/>
                    <a:pt x="1215" y="941"/>
                    <a:pt x="1215" y="607"/>
                  </a:cubicBezTo>
                  <a:cubicBezTo>
                    <a:pt x="1215" y="262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364;p27">
              <a:extLst>
                <a:ext uri="{FF2B5EF4-FFF2-40B4-BE49-F238E27FC236}">
                  <a16:creationId xmlns:a16="http://schemas.microsoft.com/office/drawing/2014/main" id="{9F483E24-81B3-4994-848F-0321B123E856}"/>
                </a:ext>
              </a:extLst>
            </p:cNvPr>
            <p:cNvSpPr/>
            <p:nvPr/>
          </p:nvSpPr>
          <p:spPr>
            <a:xfrm>
              <a:off x="-1575312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7"/>
                  </a:cubicBezTo>
                  <a:cubicBezTo>
                    <a:pt x="1227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365;p27">
              <a:extLst>
                <a:ext uri="{FF2B5EF4-FFF2-40B4-BE49-F238E27FC236}">
                  <a16:creationId xmlns:a16="http://schemas.microsoft.com/office/drawing/2014/main" id="{2B67D74D-D7ED-479F-8FA6-4EDB756CA766}"/>
                </a:ext>
              </a:extLst>
            </p:cNvPr>
            <p:cNvSpPr/>
            <p:nvPr/>
          </p:nvSpPr>
          <p:spPr>
            <a:xfrm>
              <a:off x="-1474712" y="31349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75" y="0"/>
                    <a:pt x="1" y="262"/>
                    <a:pt x="1" y="607"/>
                  </a:cubicBezTo>
                  <a:cubicBezTo>
                    <a:pt x="1" y="929"/>
                    <a:pt x="263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366;p27">
              <a:extLst>
                <a:ext uri="{FF2B5EF4-FFF2-40B4-BE49-F238E27FC236}">
                  <a16:creationId xmlns:a16="http://schemas.microsoft.com/office/drawing/2014/main" id="{0287DDD3-771D-465F-9971-7AB031DBEA3E}"/>
                </a:ext>
              </a:extLst>
            </p:cNvPr>
            <p:cNvSpPr/>
            <p:nvPr/>
          </p:nvSpPr>
          <p:spPr>
            <a:xfrm>
              <a:off x="-1374687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367;p27">
              <a:extLst>
                <a:ext uri="{FF2B5EF4-FFF2-40B4-BE49-F238E27FC236}">
                  <a16:creationId xmlns:a16="http://schemas.microsoft.com/office/drawing/2014/main" id="{3475BC59-3B29-4E17-B4A2-B10058B22E91}"/>
                </a:ext>
              </a:extLst>
            </p:cNvPr>
            <p:cNvSpPr/>
            <p:nvPr/>
          </p:nvSpPr>
          <p:spPr>
            <a:xfrm>
              <a:off x="-1274387" y="3134925"/>
              <a:ext cx="30700" cy="30375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20" y="0"/>
                  </a:moveTo>
                  <a:cubicBezTo>
                    <a:pt x="287" y="0"/>
                    <a:pt x="1" y="262"/>
                    <a:pt x="1" y="607"/>
                  </a:cubicBezTo>
                  <a:cubicBezTo>
                    <a:pt x="1" y="929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7"/>
                  </a:cubicBezTo>
                  <a:cubicBezTo>
                    <a:pt x="1227" y="262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368;p27">
              <a:extLst>
                <a:ext uri="{FF2B5EF4-FFF2-40B4-BE49-F238E27FC236}">
                  <a16:creationId xmlns:a16="http://schemas.microsoft.com/office/drawing/2014/main" id="{1739ED71-F678-4A5F-9D43-21B6EA3AB18C}"/>
                </a:ext>
              </a:extLst>
            </p:cNvPr>
            <p:cNvSpPr/>
            <p:nvPr/>
          </p:nvSpPr>
          <p:spPr>
            <a:xfrm>
              <a:off x="-1174062" y="31349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41" y="1215"/>
                    <a:pt x="1215" y="941"/>
                    <a:pt x="1215" y="607"/>
                  </a:cubicBezTo>
                  <a:cubicBezTo>
                    <a:pt x="1215" y="262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369;p27">
              <a:extLst>
                <a:ext uri="{FF2B5EF4-FFF2-40B4-BE49-F238E27FC236}">
                  <a16:creationId xmlns:a16="http://schemas.microsoft.com/office/drawing/2014/main" id="{91B8404F-AFB3-4486-AB20-3DB295456B13}"/>
                </a:ext>
              </a:extLst>
            </p:cNvPr>
            <p:cNvSpPr/>
            <p:nvPr/>
          </p:nvSpPr>
          <p:spPr>
            <a:xfrm>
              <a:off x="-1073762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20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74" y="1215"/>
                    <a:pt x="620" y="1215"/>
                  </a:cubicBezTo>
                  <a:cubicBezTo>
                    <a:pt x="941" y="1215"/>
                    <a:pt x="1227" y="953"/>
                    <a:pt x="1227" y="607"/>
                  </a:cubicBezTo>
                  <a:cubicBezTo>
                    <a:pt x="1227" y="262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370;p27">
              <a:extLst>
                <a:ext uri="{FF2B5EF4-FFF2-40B4-BE49-F238E27FC236}">
                  <a16:creationId xmlns:a16="http://schemas.microsoft.com/office/drawing/2014/main" id="{B56D946B-7D47-4B2F-A4F4-ABEEF75F2F95}"/>
                </a:ext>
              </a:extLst>
            </p:cNvPr>
            <p:cNvSpPr/>
            <p:nvPr/>
          </p:nvSpPr>
          <p:spPr>
            <a:xfrm>
              <a:off x="-973162" y="31349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87" y="0"/>
                    <a:pt x="1" y="262"/>
                    <a:pt x="1" y="607"/>
                  </a:cubicBezTo>
                  <a:cubicBezTo>
                    <a:pt x="1" y="929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7"/>
                  </a:cubicBezTo>
                  <a:cubicBezTo>
                    <a:pt x="1215" y="262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371;p27">
              <a:extLst>
                <a:ext uri="{FF2B5EF4-FFF2-40B4-BE49-F238E27FC236}">
                  <a16:creationId xmlns:a16="http://schemas.microsoft.com/office/drawing/2014/main" id="{EF994DEC-CE9B-44C0-A403-A674FBD7BE82}"/>
                </a:ext>
              </a:extLst>
            </p:cNvPr>
            <p:cNvSpPr/>
            <p:nvPr/>
          </p:nvSpPr>
          <p:spPr>
            <a:xfrm>
              <a:off x="-873137" y="31349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372;p27">
              <a:extLst>
                <a:ext uri="{FF2B5EF4-FFF2-40B4-BE49-F238E27FC236}">
                  <a16:creationId xmlns:a16="http://schemas.microsoft.com/office/drawing/2014/main" id="{DE135EDA-4A78-446D-948F-8AEC4A6E89C7}"/>
                </a:ext>
              </a:extLst>
            </p:cNvPr>
            <p:cNvSpPr/>
            <p:nvPr/>
          </p:nvSpPr>
          <p:spPr>
            <a:xfrm>
              <a:off x="-772537" y="31349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75" y="0"/>
                    <a:pt x="1" y="262"/>
                    <a:pt x="1" y="607"/>
                  </a:cubicBezTo>
                  <a:cubicBezTo>
                    <a:pt x="1" y="929"/>
                    <a:pt x="263" y="1215"/>
                    <a:pt x="608" y="1215"/>
                  </a:cubicBezTo>
                  <a:cubicBezTo>
                    <a:pt x="929" y="1215"/>
                    <a:pt x="1215" y="953"/>
                    <a:pt x="1215" y="607"/>
                  </a:cubicBezTo>
                  <a:cubicBezTo>
                    <a:pt x="1215" y="262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373;p27">
              <a:extLst>
                <a:ext uri="{FF2B5EF4-FFF2-40B4-BE49-F238E27FC236}">
                  <a16:creationId xmlns:a16="http://schemas.microsoft.com/office/drawing/2014/main" id="{624181FD-8CC6-409E-A782-CB8F14B01096}"/>
                </a:ext>
              </a:extLst>
            </p:cNvPr>
            <p:cNvSpPr/>
            <p:nvPr/>
          </p:nvSpPr>
          <p:spPr>
            <a:xfrm>
              <a:off x="-1925662" y="320842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87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82"/>
                    <a:pt x="964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374;p27">
              <a:extLst>
                <a:ext uri="{FF2B5EF4-FFF2-40B4-BE49-F238E27FC236}">
                  <a16:creationId xmlns:a16="http://schemas.microsoft.com/office/drawing/2014/main" id="{7027C852-9A8D-4E6B-8C48-9FABB7CC9F5D}"/>
                </a:ext>
              </a:extLst>
            </p:cNvPr>
            <p:cNvSpPr/>
            <p:nvPr/>
          </p:nvSpPr>
          <p:spPr>
            <a:xfrm>
              <a:off x="-1825337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1"/>
                  </a:moveTo>
                  <a:cubicBezTo>
                    <a:pt x="632" y="1"/>
                    <a:pt x="626" y="1"/>
                    <a:pt x="619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52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375;p27">
              <a:extLst>
                <a:ext uri="{FF2B5EF4-FFF2-40B4-BE49-F238E27FC236}">
                  <a16:creationId xmlns:a16="http://schemas.microsoft.com/office/drawing/2014/main" id="{77F92048-5A9B-46FD-A38A-4FFA3D5D638B}"/>
                </a:ext>
              </a:extLst>
            </p:cNvPr>
            <p:cNvSpPr/>
            <p:nvPr/>
          </p:nvSpPr>
          <p:spPr>
            <a:xfrm>
              <a:off x="-1725037" y="320842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75" y="1"/>
                    <a:pt x="1" y="287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376;p27">
              <a:extLst>
                <a:ext uri="{FF2B5EF4-FFF2-40B4-BE49-F238E27FC236}">
                  <a16:creationId xmlns:a16="http://schemas.microsoft.com/office/drawing/2014/main" id="{9C002629-4964-4AEA-BD88-47FA7CE37260}"/>
                </a:ext>
              </a:extLst>
            </p:cNvPr>
            <p:cNvSpPr/>
            <p:nvPr/>
          </p:nvSpPr>
          <p:spPr>
            <a:xfrm>
              <a:off x="-1624712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08"/>
                  </a:cubicBezTo>
                  <a:cubicBezTo>
                    <a:pt x="1226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377;p27">
              <a:extLst>
                <a:ext uri="{FF2B5EF4-FFF2-40B4-BE49-F238E27FC236}">
                  <a16:creationId xmlns:a16="http://schemas.microsoft.com/office/drawing/2014/main" id="{24E789DD-BDE6-4A79-8C4A-C7D07132547E}"/>
                </a:ext>
              </a:extLst>
            </p:cNvPr>
            <p:cNvSpPr/>
            <p:nvPr/>
          </p:nvSpPr>
          <p:spPr>
            <a:xfrm>
              <a:off x="-1524112" y="3208425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87"/>
                    <a:pt x="0" y="608"/>
                  </a:cubicBezTo>
                  <a:cubicBezTo>
                    <a:pt x="0" y="942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378;p27">
              <a:extLst>
                <a:ext uri="{FF2B5EF4-FFF2-40B4-BE49-F238E27FC236}">
                  <a16:creationId xmlns:a16="http://schemas.microsoft.com/office/drawing/2014/main" id="{9B958425-216C-4907-BF74-9D0C47C11E27}"/>
                </a:ext>
              </a:extLst>
            </p:cNvPr>
            <p:cNvSpPr/>
            <p:nvPr/>
          </p:nvSpPr>
          <p:spPr>
            <a:xfrm>
              <a:off x="-1424112" y="320842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87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82"/>
                    <a:pt x="964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379;p27">
              <a:extLst>
                <a:ext uri="{FF2B5EF4-FFF2-40B4-BE49-F238E27FC236}">
                  <a16:creationId xmlns:a16="http://schemas.microsoft.com/office/drawing/2014/main" id="{11282BF9-3C74-416A-9637-160D51432DE5}"/>
                </a:ext>
              </a:extLst>
            </p:cNvPr>
            <p:cNvSpPr/>
            <p:nvPr/>
          </p:nvSpPr>
          <p:spPr>
            <a:xfrm>
              <a:off x="-1323787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1"/>
                  </a:moveTo>
                  <a:cubicBezTo>
                    <a:pt x="632" y="1"/>
                    <a:pt x="626" y="1"/>
                    <a:pt x="619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52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380;p27">
              <a:extLst>
                <a:ext uri="{FF2B5EF4-FFF2-40B4-BE49-F238E27FC236}">
                  <a16:creationId xmlns:a16="http://schemas.microsoft.com/office/drawing/2014/main" id="{68B23C73-C990-4C2C-8F84-F2272A8CBAE6}"/>
                </a:ext>
              </a:extLst>
            </p:cNvPr>
            <p:cNvSpPr/>
            <p:nvPr/>
          </p:nvSpPr>
          <p:spPr>
            <a:xfrm>
              <a:off x="-1223187" y="320842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1" y="287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381;p27">
              <a:extLst>
                <a:ext uri="{FF2B5EF4-FFF2-40B4-BE49-F238E27FC236}">
                  <a16:creationId xmlns:a16="http://schemas.microsoft.com/office/drawing/2014/main" id="{598DC82A-76A2-4C6B-84D1-CEC9109F49C7}"/>
                </a:ext>
              </a:extLst>
            </p:cNvPr>
            <p:cNvSpPr/>
            <p:nvPr/>
          </p:nvSpPr>
          <p:spPr>
            <a:xfrm>
              <a:off x="-1123162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382;p27">
              <a:extLst>
                <a:ext uri="{FF2B5EF4-FFF2-40B4-BE49-F238E27FC236}">
                  <a16:creationId xmlns:a16="http://schemas.microsoft.com/office/drawing/2014/main" id="{CD27AF12-ABE1-46C6-80CA-8379F18AE0CA}"/>
                </a:ext>
              </a:extLst>
            </p:cNvPr>
            <p:cNvSpPr/>
            <p:nvPr/>
          </p:nvSpPr>
          <p:spPr>
            <a:xfrm>
              <a:off x="-1022562" y="3208425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87"/>
                    <a:pt x="0" y="608"/>
                  </a:cubicBezTo>
                  <a:cubicBezTo>
                    <a:pt x="0" y="942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383;p27">
              <a:extLst>
                <a:ext uri="{FF2B5EF4-FFF2-40B4-BE49-F238E27FC236}">
                  <a16:creationId xmlns:a16="http://schemas.microsoft.com/office/drawing/2014/main" id="{E37C07DB-7EA3-4E6F-BB4F-73AE069937CD}"/>
                </a:ext>
              </a:extLst>
            </p:cNvPr>
            <p:cNvSpPr/>
            <p:nvPr/>
          </p:nvSpPr>
          <p:spPr>
            <a:xfrm>
              <a:off x="-922262" y="3208425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87"/>
                    <a:pt x="1" y="608"/>
                  </a:cubicBezTo>
                  <a:cubicBezTo>
                    <a:pt x="1" y="942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384;p27">
              <a:extLst>
                <a:ext uri="{FF2B5EF4-FFF2-40B4-BE49-F238E27FC236}">
                  <a16:creationId xmlns:a16="http://schemas.microsoft.com/office/drawing/2014/main" id="{1AB573C7-144D-4CF2-AD26-9F795F3A3088}"/>
                </a:ext>
              </a:extLst>
            </p:cNvPr>
            <p:cNvSpPr/>
            <p:nvPr/>
          </p:nvSpPr>
          <p:spPr>
            <a:xfrm>
              <a:off x="-822237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385;p27">
              <a:extLst>
                <a:ext uri="{FF2B5EF4-FFF2-40B4-BE49-F238E27FC236}">
                  <a16:creationId xmlns:a16="http://schemas.microsoft.com/office/drawing/2014/main" id="{CBF10D9F-FD75-415C-B3AA-02A6FCB853D4}"/>
                </a:ext>
              </a:extLst>
            </p:cNvPr>
            <p:cNvSpPr/>
            <p:nvPr/>
          </p:nvSpPr>
          <p:spPr>
            <a:xfrm>
              <a:off x="-1976837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6" y="953"/>
                    <a:pt x="1226" y="620"/>
                  </a:cubicBezTo>
                  <a:cubicBezTo>
                    <a:pt x="1226" y="282"/>
                    <a:pt x="975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386;p27">
              <a:extLst>
                <a:ext uri="{FF2B5EF4-FFF2-40B4-BE49-F238E27FC236}">
                  <a16:creationId xmlns:a16="http://schemas.microsoft.com/office/drawing/2014/main" id="{618932DA-8FDA-4B21-B414-5FB5022E56FF}"/>
                </a:ext>
              </a:extLst>
            </p:cNvPr>
            <p:cNvSpPr/>
            <p:nvPr/>
          </p:nvSpPr>
          <p:spPr>
            <a:xfrm>
              <a:off x="-1876237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387;p27">
              <a:extLst>
                <a:ext uri="{FF2B5EF4-FFF2-40B4-BE49-F238E27FC236}">
                  <a16:creationId xmlns:a16="http://schemas.microsoft.com/office/drawing/2014/main" id="{5827AB4C-9D2B-4B0F-80EE-488442714071}"/>
                </a:ext>
              </a:extLst>
            </p:cNvPr>
            <p:cNvSpPr/>
            <p:nvPr/>
          </p:nvSpPr>
          <p:spPr>
            <a:xfrm>
              <a:off x="-1775937" y="32816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388;p27">
              <a:extLst>
                <a:ext uri="{FF2B5EF4-FFF2-40B4-BE49-F238E27FC236}">
                  <a16:creationId xmlns:a16="http://schemas.microsoft.com/office/drawing/2014/main" id="{91BDA1CC-EE7F-4B9C-BE91-42C96B14EF8F}"/>
                </a:ext>
              </a:extLst>
            </p:cNvPr>
            <p:cNvSpPr/>
            <p:nvPr/>
          </p:nvSpPr>
          <p:spPr>
            <a:xfrm>
              <a:off x="-1675612" y="32816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74" y="1"/>
                    <a:pt x="0" y="275"/>
                    <a:pt x="0" y="620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389;p27">
              <a:extLst>
                <a:ext uri="{FF2B5EF4-FFF2-40B4-BE49-F238E27FC236}">
                  <a16:creationId xmlns:a16="http://schemas.microsoft.com/office/drawing/2014/main" id="{AB3CD17B-E364-4521-8F8E-786F264482AB}"/>
                </a:ext>
              </a:extLst>
            </p:cNvPr>
            <p:cNvSpPr/>
            <p:nvPr/>
          </p:nvSpPr>
          <p:spPr>
            <a:xfrm>
              <a:off x="-1575312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2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390;p27">
              <a:extLst>
                <a:ext uri="{FF2B5EF4-FFF2-40B4-BE49-F238E27FC236}">
                  <a16:creationId xmlns:a16="http://schemas.microsoft.com/office/drawing/2014/main" id="{BEBDE0D1-D88E-4842-8291-BA6AB5CBBD76}"/>
                </a:ext>
              </a:extLst>
            </p:cNvPr>
            <p:cNvSpPr/>
            <p:nvPr/>
          </p:nvSpPr>
          <p:spPr>
            <a:xfrm>
              <a:off x="-1474712" y="32816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391;p27">
              <a:extLst>
                <a:ext uri="{FF2B5EF4-FFF2-40B4-BE49-F238E27FC236}">
                  <a16:creationId xmlns:a16="http://schemas.microsoft.com/office/drawing/2014/main" id="{3338F856-2999-4BEC-88CD-E55809F8C759}"/>
                </a:ext>
              </a:extLst>
            </p:cNvPr>
            <p:cNvSpPr/>
            <p:nvPr/>
          </p:nvSpPr>
          <p:spPr>
            <a:xfrm>
              <a:off x="-1374687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392;p27">
              <a:extLst>
                <a:ext uri="{FF2B5EF4-FFF2-40B4-BE49-F238E27FC236}">
                  <a16:creationId xmlns:a16="http://schemas.microsoft.com/office/drawing/2014/main" id="{7169387F-B48C-46B9-8859-84A197F800DC}"/>
                </a:ext>
              </a:extLst>
            </p:cNvPr>
            <p:cNvSpPr/>
            <p:nvPr/>
          </p:nvSpPr>
          <p:spPr>
            <a:xfrm>
              <a:off x="-1274387" y="32816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393;p27">
              <a:extLst>
                <a:ext uri="{FF2B5EF4-FFF2-40B4-BE49-F238E27FC236}">
                  <a16:creationId xmlns:a16="http://schemas.microsoft.com/office/drawing/2014/main" id="{63F5BFEA-CD2F-4A2A-8E94-DB8AD7714B3C}"/>
                </a:ext>
              </a:extLst>
            </p:cNvPr>
            <p:cNvSpPr/>
            <p:nvPr/>
          </p:nvSpPr>
          <p:spPr>
            <a:xfrm>
              <a:off x="-1174062" y="32816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394;p27">
              <a:extLst>
                <a:ext uri="{FF2B5EF4-FFF2-40B4-BE49-F238E27FC236}">
                  <a16:creationId xmlns:a16="http://schemas.microsoft.com/office/drawing/2014/main" id="{5EF71EAD-7126-4D0A-AA4A-983BE6EA5DDE}"/>
                </a:ext>
              </a:extLst>
            </p:cNvPr>
            <p:cNvSpPr/>
            <p:nvPr/>
          </p:nvSpPr>
          <p:spPr>
            <a:xfrm>
              <a:off x="-1073762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2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395;p27">
              <a:extLst>
                <a:ext uri="{FF2B5EF4-FFF2-40B4-BE49-F238E27FC236}">
                  <a16:creationId xmlns:a16="http://schemas.microsoft.com/office/drawing/2014/main" id="{186E7964-9446-4D03-A034-55FDF566F8D0}"/>
                </a:ext>
              </a:extLst>
            </p:cNvPr>
            <p:cNvSpPr/>
            <p:nvPr/>
          </p:nvSpPr>
          <p:spPr>
            <a:xfrm>
              <a:off x="-973162" y="32816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20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396;p27">
              <a:extLst>
                <a:ext uri="{FF2B5EF4-FFF2-40B4-BE49-F238E27FC236}">
                  <a16:creationId xmlns:a16="http://schemas.microsoft.com/office/drawing/2014/main" id="{AC55BA06-51F3-4329-9DBA-BAFDB3CFDF51}"/>
                </a:ext>
              </a:extLst>
            </p:cNvPr>
            <p:cNvSpPr/>
            <p:nvPr/>
          </p:nvSpPr>
          <p:spPr>
            <a:xfrm>
              <a:off x="-873137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397;p27">
              <a:extLst>
                <a:ext uri="{FF2B5EF4-FFF2-40B4-BE49-F238E27FC236}">
                  <a16:creationId xmlns:a16="http://schemas.microsoft.com/office/drawing/2014/main" id="{490439D5-1F02-4171-AAE4-440A0418107C}"/>
                </a:ext>
              </a:extLst>
            </p:cNvPr>
            <p:cNvSpPr/>
            <p:nvPr/>
          </p:nvSpPr>
          <p:spPr>
            <a:xfrm>
              <a:off x="-772537" y="32816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20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398;p27">
              <a:extLst>
                <a:ext uri="{FF2B5EF4-FFF2-40B4-BE49-F238E27FC236}">
                  <a16:creationId xmlns:a16="http://schemas.microsoft.com/office/drawing/2014/main" id="{A269F9C3-8947-4FB9-A562-8704043310E8}"/>
                </a:ext>
              </a:extLst>
            </p:cNvPr>
            <p:cNvSpPr/>
            <p:nvPr/>
          </p:nvSpPr>
          <p:spPr>
            <a:xfrm>
              <a:off x="-1925662" y="33551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8" y="0"/>
                  </a:moveTo>
                  <a:cubicBezTo>
                    <a:pt x="635" y="0"/>
                    <a:pt x="622" y="1"/>
                    <a:pt x="608" y="2"/>
                  </a:cubicBezTo>
                  <a:cubicBezTo>
                    <a:pt x="287" y="2"/>
                    <a:pt x="1" y="264"/>
                    <a:pt x="1" y="609"/>
                  </a:cubicBezTo>
                  <a:cubicBezTo>
                    <a:pt x="1" y="930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9"/>
                  </a:cubicBezTo>
                  <a:cubicBezTo>
                    <a:pt x="1215" y="277"/>
                    <a:pt x="973" y="0"/>
                    <a:pt x="64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399;p27">
              <a:extLst>
                <a:ext uri="{FF2B5EF4-FFF2-40B4-BE49-F238E27FC236}">
                  <a16:creationId xmlns:a16="http://schemas.microsoft.com/office/drawing/2014/main" id="{0C96D72D-EC35-470B-A639-C419F591F6F1}"/>
                </a:ext>
              </a:extLst>
            </p:cNvPr>
            <p:cNvSpPr/>
            <p:nvPr/>
          </p:nvSpPr>
          <p:spPr>
            <a:xfrm>
              <a:off x="-1825337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7" y="0"/>
                  </a:moveTo>
                  <a:cubicBezTo>
                    <a:pt x="645" y="0"/>
                    <a:pt x="632" y="1"/>
                    <a:pt x="619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63" y="0"/>
                    <a:pt x="65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400;p27">
              <a:extLst>
                <a:ext uri="{FF2B5EF4-FFF2-40B4-BE49-F238E27FC236}">
                  <a16:creationId xmlns:a16="http://schemas.microsoft.com/office/drawing/2014/main" id="{51C0330A-CEA9-4F80-AF4A-BDD793953232}"/>
                </a:ext>
              </a:extLst>
            </p:cNvPr>
            <p:cNvSpPr/>
            <p:nvPr/>
          </p:nvSpPr>
          <p:spPr>
            <a:xfrm>
              <a:off x="-1725037" y="33551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7" y="0"/>
                  </a:moveTo>
                  <a:cubicBezTo>
                    <a:pt x="634" y="0"/>
                    <a:pt x="621" y="1"/>
                    <a:pt x="608" y="2"/>
                  </a:cubicBezTo>
                  <a:cubicBezTo>
                    <a:pt x="275" y="2"/>
                    <a:pt x="1" y="264"/>
                    <a:pt x="1" y="609"/>
                  </a:cubicBezTo>
                  <a:cubicBezTo>
                    <a:pt x="1" y="930"/>
                    <a:pt x="263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7"/>
                    <a:pt x="962" y="0"/>
                    <a:pt x="64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401;p27">
              <a:extLst>
                <a:ext uri="{FF2B5EF4-FFF2-40B4-BE49-F238E27FC236}">
                  <a16:creationId xmlns:a16="http://schemas.microsoft.com/office/drawing/2014/main" id="{8AC015CD-5C7D-46C2-83B1-9B001B17C88F}"/>
                </a:ext>
              </a:extLst>
            </p:cNvPr>
            <p:cNvSpPr/>
            <p:nvPr/>
          </p:nvSpPr>
          <p:spPr>
            <a:xfrm>
              <a:off x="-1624712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7" y="0"/>
                  </a:moveTo>
                  <a:cubicBezTo>
                    <a:pt x="634" y="0"/>
                    <a:pt x="621" y="1"/>
                    <a:pt x="607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07" y="1216"/>
                  </a:cubicBezTo>
                  <a:cubicBezTo>
                    <a:pt x="941" y="1216"/>
                    <a:pt x="1226" y="954"/>
                    <a:pt x="1226" y="609"/>
                  </a:cubicBezTo>
                  <a:cubicBezTo>
                    <a:pt x="1226" y="277"/>
                    <a:pt x="974" y="0"/>
                    <a:pt x="64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402;p27">
              <a:extLst>
                <a:ext uri="{FF2B5EF4-FFF2-40B4-BE49-F238E27FC236}">
                  <a16:creationId xmlns:a16="http://schemas.microsoft.com/office/drawing/2014/main" id="{72EC42F0-DAD3-4C50-8A1F-2EE3EC8A5800}"/>
                </a:ext>
              </a:extLst>
            </p:cNvPr>
            <p:cNvSpPr/>
            <p:nvPr/>
          </p:nvSpPr>
          <p:spPr>
            <a:xfrm>
              <a:off x="-1524112" y="3355150"/>
              <a:ext cx="30375" cy="30425"/>
            </a:xfrm>
            <a:custGeom>
              <a:avLst/>
              <a:gdLst/>
              <a:ahLst/>
              <a:cxnLst/>
              <a:rect l="l" t="t" r="r" b="b"/>
              <a:pathLst>
                <a:path w="1215" h="1217" extrusionOk="0">
                  <a:moveTo>
                    <a:pt x="645" y="0"/>
                  </a:moveTo>
                  <a:cubicBezTo>
                    <a:pt x="633" y="0"/>
                    <a:pt x="620" y="1"/>
                    <a:pt x="608" y="2"/>
                  </a:cubicBezTo>
                  <a:cubicBezTo>
                    <a:pt x="274" y="2"/>
                    <a:pt x="0" y="264"/>
                    <a:pt x="0" y="609"/>
                  </a:cubicBezTo>
                  <a:cubicBezTo>
                    <a:pt x="0" y="930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7"/>
                    <a:pt x="951" y="0"/>
                    <a:pt x="645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403;p27">
              <a:extLst>
                <a:ext uri="{FF2B5EF4-FFF2-40B4-BE49-F238E27FC236}">
                  <a16:creationId xmlns:a16="http://schemas.microsoft.com/office/drawing/2014/main" id="{04F51513-0EAC-4B54-A02A-95741C4C1FF2}"/>
                </a:ext>
              </a:extLst>
            </p:cNvPr>
            <p:cNvSpPr/>
            <p:nvPr/>
          </p:nvSpPr>
          <p:spPr>
            <a:xfrm>
              <a:off x="-1424112" y="33551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8" y="0"/>
                  </a:moveTo>
                  <a:cubicBezTo>
                    <a:pt x="635" y="0"/>
                    <a:pt x="622" y="1"/>
                    <a:pt x="608" y="2"/>
                  </a:cubicBezTo>
                  <a:cubicBezTo>
                    <a:pt x="275" y="2"/>
                    <a:pt x="1" y="264"/>
                    <a:pt x="1" y="609"/>
                  </a:cubicBezTo>
                  <a:cubicBezTo>
                    <a:pt x="1" y="930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9"/>
                  </a:cubicBezTo>
                  <a:cubicBezTo>
                    <a:pt x="1215" y="277"/>
                    <a:pt x="974" y="0"/>
                    <a:pt x="64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404;p27">
              <a:extLst>
                <a:ext uri="{FF2B5EF4-FFF2-40B4-BE49-F238E27FC236}">
                  <a16:creationId xmlns:a16="http://schemas.microsoft.com/office/drawing/2014/main" id="{D4575CE1-1440-404D-A4F8-5AFF03753936}"/>
                </a:ext>
              </a:extLst>
            </p:cNvPr>
            <p:cNvSpPr/>
            <p:nvPr/>
          </p:nvSpPr>
          <p:spPr>
            <a:xfrm>
              <a:off x="-1323787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7" y="0"/>
                  </a:moveTo>
                  <a:cubicBezTo>
                    <a:pt x="645" y="0"/>
                    <a:pt x="632" y="1"/>
                    <a:pt x="619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63" y="0"/>
                    <a:pt x="65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405;p27">
              <a:extLst>
                <a:ext uri="{FF2B5EF4-FFF2-40B4-BE49-F238E27FC236}">
                  <a16:creationId xmlns:a16="http://schemas.microsoft.com/office/drawing/2014/main" id="{FB9F3721-928D-469F-B0D9-34DEF95800D2}"/>
                </a:ext>
              </a:extLst>
            </p:cNvPr>
            <p:cNvSpPr/>
            <p:nvPr/>
          </p:nvSpPr>
          <p:spPr>
            <a:xfrm>
              <a:off x="-1223187" y="33551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7" y="0"/>
                  </a:moveTo>
                  <a:cubicBezTo>
                    <a:pt x="634" y="0"/>
                    <a:pt x="621" y="1"/>
                    <a:pt x="608" y="2"/>
                  </a:cubicBezTo>
                  <a:cubicBezTo>
                    <a:pt x="286" y="2"/>
                    <a:pt x="1" y="264"/>
                    <a:pt x="1" y="609"/>
                  </a:cubicBezTo>
                  <a:cubicBezTo>
                    <a:pt x="1" y="930"/>
                    <a:pt x="263" y="1216"/>
                    <a:pt x="608" y="1216"/>
                  </a:cubicBezTo>
                  <a:cubicBezTo>
                    <a:pt x="941" y="1216"/>
                    <a:pt x="1215" y="954"/>
                    <a:pt x="1215" y="609"/>
                  </a:cubicBezTo>
                  <a:cubicBezTo>
                    <a:pt x="1215" y="277"/>
                    <a:pt x="962" y="0"/>
                    <a:pt x="64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406;p27">
              <a:extLst>
                <a:ext uri="{FF2B5EF4-FFF2-40B4-BE49-F238E27FC236}">
                  <a16:creationId xmlns:a16="http://schemas.microsoft.com/office/drawing/2014/main" id="{B3C9D028-311E-4FCE-A2F2-D26EFE5B9DAB}"/>
                </a:ext>
              </a:extLst>
            </p:cNvPr>
            <p:cNvSpPr/>
            <p:nvPr/>
          </p:nvSpPr>
          <p:spPr>
            <a:xfrm>
              <a:off x="-1123162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8" y="0"/>
                  </a:moveTo>
                  <a:cubicBezTo>
                    <a:pt x="634" y="0"/>
                    <a:pt x="621" y="1"/>
                    <a:pt x="607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07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74" y="0"/>
                    <a:pt x="64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407;p27">
              <a:extLst>
                <a:ext uri="{FF2B5EF4-FFF2-40B4-BE49-F238E27FC236}">
                  <a16:creationId xmlns:a16="http://schemas.microsoft.com/office/drawing/2014/main" id="{C010C476-5F2B-4DF9-84B6-2E5B7EFD53A6}"/>
                </a:ext>
              </a:extLst>
            </p:cNvPr>
            <p:cNvSpPr/>
            <p:nvPr/>
          </p:nvSpPr>
          <p:spPr>
            <a:xfrm>
              <a:off x="-1022562" y="3355150"/>
              <a:ext cx="30375" cy="30425"/>
            </a:xfrm>
            <a:custGeom>
              <a:avLst/>
              <a:gdLst/>
              <a:ahLst/>
              <a:cxnLst/>
              <a:rect l="l" t="t" r="r" b="b"/>
              <a:pathLst>
                <a:path w="1215" h="1217" extrusionOk="0">
                  <a:moveTo>
                    <a:pt x="645" y="0"/>
                  </a:moveTo>
                  <a:cubicBezTo>
                    <a:pt x="633" y="0"/>
                    <a:pt x="620" y="1"/>
                    <a:pt x="608" y="2"/>
                  </a:cubicBezTo>
                  <a:cubicBezTo>
                    <a:pt x="274" y="2"/>
                    <a:pt x="0" y="264"/>
                    <a:pt x="0" y="609"/>
                  </a:cubicBezTo>
                  <a:cubicBezTo>
                    <a:pt x="0" y="930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7"/>
                    <a:pt x="951" y="0"/>
                    <a:pt x="645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408;p27">
              <a:extLst>
                <a:ext uri="{FF2B5EF4-FFF2-40B4-BE49-F238E27FC236}">
                  <a16:creationId xmlns:a16="http://schemas.microsoft.com/office/drawing/2014/main" id="{CE8ED4FA-9BA7-4774-8CC2-D7DEB1B1CC93}"/>
                </a:ext>
              </a:extLst>
            </p:cNvPr>
            <p:cNvSpPr/>
            <p:nvPr/>
          </p:nvSpPr>
          <p:spPr>
            <a:xfrm>
              <a:off x="-922262" y="3355150"/>
              <a:ext cx="30700" cy="30425"/>
            </a:xfrm>
            <a:custGeom>
              <a:avLst/>
              <a:gdLst/>
              <a:ahLst/>
              <a:cxnLst/>
              <a:rect l="l" t="t" r="r" b="b"/>
              <a:pathLst>
                <a:path w="1228" h="1217" extrusionOk="0">
                  <a:moveTo>
                    <a:pt x="647" y="0"/>
                  </a:moveTo>
                  <a:cubicBezTo>
                    <a:pt x="634" y="0"/>
                    <a:pt x="621" y="1"/>
                    <a:pt x="608" y="2"/>
                  </a:cubicBezTo>
                  <a:cubicBezTo>
                    <a:pt x="287" y="2"/>
                    <a:pt x="1" y="264"/>
                    <a:pt x="1" y="609"/>
                  </a:cubicBezTo>
                  <a:cubicBezTo>
                    <a:pt x="1" y="930"/>
                    <a:pt x="275" y="1216"/>
                    <a:pt x="608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63" y="0"/>
                    <a:pt x="64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409;p27">
              <a:extLst>
                <a:ext uri="{FF2B5EF4-FFF2-40B4-BE49-F238E27FC236}">
                  <a16:creationId xmlns:a16="http://schemas.microsoft.com/office/drawing/2014/main" id="{63756FA0-EF7C-401F-A0E6-40315605A0BA}"/>
                </a:ext>
              </a:extLst>
            </p:cNvPr>
            <p:cNvSpPr/>
            <p:nvPr/>
          </p:nvSpPr>
          <p:spPr>
            <a:xfrm>
              <a:off x="-822237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8" y="0"/>
                  </a:moveTo>
                  <a:cubicBezTo>
                    <a:pt x="645" y="0"/>
                    <a:pt x="633" y="1"/>
                    <a:pt x="620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20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74" y="0"/>
                    <a:pt x="65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410;p27">
              <a:extLst>
                <a:ext uri="{FF2B5EF4-FFF2-40B4-BE49-F238E27FC236}">
                  <a16:creationId xmlns:a16="http://schemas.microsoft.com/office/drawing/2014/main" id="{94A4ACAE-FE6E-4EC0-A689-55837B4FB702}"/>
                </a:ext>
              </a:extLst>
            </p:cNvPr>
            <p:cNvSpPr/>
            <p:nvPr/>
          </p:nvSpPr>
          <p:spPr>
            <a:xfrm>
              <a:off x="-1976837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19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19" y="1215"/>
                  </a:cubicBezTo>
                  <a:cubicBezTo>
                    <a:pt x="941" y="1215"/>
                    <a:pt x="1226" y="953"/>
                    <a:pt x="1226" y="608"/>
                  </a:cubicBezTo>
                  <a:cubicBezTo>
                    <a:pt x="1226" y="263"/>
                    <a:pt x="964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411;p27">
              <a:extLst>
                <a:ext uri="{FF2B5EF4-FFF2-40B4-BE49-F238E27FC236}">
                  <a16:creationId xmlns:a16="http://schemas.microsoft.com/office/drawing/2014/main" id="{F8797E93-0F43-402E-8CE4-EC666E87EEC6}"/>
                </a:ext>
              </a:extLst>
            </p:cNvPr>
            <p:cNvSpPr/>
            <p:nvPr/>
          </p:nvSpPr>
          <p:spPr>
            <a:xfrm>
              <a:off x="-1876237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8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412;p27">
              <a:extLst>
                <a:ext uri="{FF2B5EF4-FFF2-40B4-BE49-F238E27FC236}">
                  <a16:creationId xmlns:a16="http://schemas.microsoft.com/office/drawing/2014/main" id="{DC6F6712-C4CC-41D4-9ED3-9A36A8289857}"/>
                </a:ext>
              </a:extLst>
            </p:cNvPr>
            <p:cNvSpPr/>
            <p:nvPr/>
          </p:nvSpPr>
          <p:spPr>
            <a:xfrm>
              <a:off x="-1775937" y="3428400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20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41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413;p27">
              <a:extLst>
                <a:ext uri="{FF2B5EF4-FFF2-40B4-BE49-F238E27FC236}">
                  <a16:creationId xmlns:a16="http://schemas.microsoft.com/office/drawing/2014/main" id="{C2A42A39-0521-4B06-B1CD-2E593EAFE125}"/>
                </a:ext>
              </a:extLst>
            </p:cNvPr>
            <p:cNvSpPr/>
            <p:nvPr/>
          </p:nvSpPr>
          <p:spPr>
            <a:xfrm>
              <a:off x="-1675612" y="3428400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7" y="1"/>
                  </a:moveTo>
                  <a:cubicBezTo>
                    <a:pt x="274" y="1"/>
                    <a:pt x="0" y="263"/>
                    <a:pt x="0" y="608"/>
                  </a:cubicBezTo>
                  <a:cubicBezTo>
                    <a:pt x="0" y="941"/>
                    <a:pt x="262" y="1215"/>
                    <a:pt x="607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3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414;p27">
              <a:extLst>
                <a:ext uri="{FF2B5EF4-FFF2-40B4-BE49-F238E27FC236}">
                  <a16:creationId xmlns:a16="http://schemas.microsoft.com/office/drawing/2014/main" id="{E0BDC669-0F88-477F-842C-9B335008CA33}"/>
                </a:ext>
              </a:extLst>
            </p:cNvPr>
            <p:cNvSpPr/>
            <p:nvPr/>
          </p:nvSpPr>
          <p:spPr>
            <a:xfrm>
              <a:off x="-1575312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8" y="1"/>
                  </a:moveTo>
                  <a:cubicBezTo>
                    <a:pt x="286" y="1"/>
                    <a:pt x="1" y="263"/>
                    <a:pt x="1" y="608"/>
                  </a:cubicBezTo>
                  <a:cubicBezTo>
                    <a:pt x="1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415;p27">
              <a:extLst>
                <a:ext uri="{FF2B5EF4-FFF2-40B4-BE49-F238E27FC236}">
                  <a16:creationId xmlns:a16="http://schemas.microsoft.com/office/drawing/2014/main" id="{A04B47BE-6D55-4C15-9778-725E57296753}"/>
                </a:ext>
              </a:extLst>
            </p:cNvPr>
            <p:cNvSpPr/>
            <p:nvPr/>
          </p:nvSpPr>
          <p:spPr>
            <a:xfrm>
              <a:off x="-1474712" y="342840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416;p27">
              <a:extLst>
                <a:ext uri="{FF2B5EF4-FFF2-40B4-BE49-F238E27FC236}">
                  <a16:creationId xmlns:a16="http://schemas.microsoft.com/office/drawing/2014/main" id="{4AA893BB-9B57-4395-B2DF-4B6F57D97586}"/>
                </a:ext>
              </a:extLst>
            </p:cNvPr>
            <p:cNvSpPr/>
            <p:nvPr/>
          </p:nvSpPr>
          <p:spPr>
            <a:xfrm>
              <a:off x="-1374687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8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417;p27">
              <a:extLst>
                <a:ext uri="{FF2B5EF4-FFF2-40B4-BE49-F238E27FC236}">
                  <a16:creationId xmlns:a16="http://schemas.microsoft.com/office/drawing/2014/main" id="{B9872F30-4068-4E64-A9CD-A52E7044007C}"/>
                </a:ext>
              </a:extLst>
            </p:cNvPr>
            <p:cNvSpPr/>
            <p:nvPr/>
          </p:nvSpPr>
          <p:spPr>
            <a:xfrm>
              <a:off x="-1274387" y="3428400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20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41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418;p27">
              <a:extLst>
                <a:ext uri="{FF2B5EF4-FFF2-40B4-BE49-F238E27FC236}">
                  <a16:creationId xmlns:a16="http://schemas.microsoft.com/office/drawing/2014/main" id="{8626F3A1-10A6-4AD3-99EE-60C6925B19AB}"/>
                </a:ext>
              </a:extLst>
            </p:cNvPr>
            <p:cNvSpPr/>
            <p:nvPr/>
          </p:nvSpPr>
          <p:spPr>
            <a:xfrm>
              <a:off x="-1174062" y="3428400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7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62" y="1215"/>
                    <a:pt x="607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3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419;p27">
              <a:extLst>
                <a:ext uri="{FF2B5EF4-FFF2-40B4-BE49-F238E27FC236}">
                  <a16:creationId xmlns:a16="http://schemas.microsoft.com/office/drawing/2014/main" id="{CB7DE417-74AF-4151-B358-DC3B66D7DB05}"/>
                </a:ext>
              </a:extLst>
            </p:cNvPr>
            <p:cNvSpPr/>
            <p:nvPr/>
          </p:nvSpPr>
          <p:spPr>
            <a:xfrm>
              <a:off x="-1073762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20" y="1"/>
                  </a:moveTo>
                  <a:cubicBezTo>
                    <a:pt x="286" y="1"/>
                    <a:pt x="1" y="263"/>
                    <a:pt x="1" y="608"/>
                  </a:cubicBezTo>
                  <a:cubicBezTo>
                    <a:pt x="1" y="941"/>
                    <a:pt x="274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53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420;p27">
              <a:extLst>
                <a:ext uri="{FF2B5EF4-FFF2-40B4-BE49-F238E27FC236}">
                  <a16:creationId xmlns:a16="http://schemas.microsoft.com/office/drawing/2014/main" id="{F7CA9D87-B76C-4F7F-8909-468DE693297C}"/>
                </a:ext>
              </a:extLst>
            </p:cNvPr>
            <p:cNvSpPr/>
            <p:nvPr/>
          </p:nvSpPr>
          <p:spPr>
            <a:xfrm>
              <a:off x="-973162" y="342840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421;p27">
              <a:extLst>
                <a:ext uri="{FF2B5EF4-FFF2-40B4-BE49-F238E27FC236}">
                  <a16:creationId xmlns:a16="http://schemas.microsoft.com/office/drawing/2014/main" id="{D067B1BB-A110-4AA8-AAF1-0D2616F9B427}"/>
                </a:ext>
              </a:extLst>
            </p:cNvPr>
            <p:cNvSpPr/>
            <p:nvPr/>
          </p:nvSpPr>
          <p:spPr>
            <a:xfrm>
              <a:off x="-873137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8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422;p27">
              <a:extLst>
                <a:ext uri="{FF2B5EF4-FFF2-40B4-BE49-F238E27FC236}">
                  <a16:creationId xmlns:a16="http://schemas.microsoft.com/office/drawing/2014/main" id="{5D5D147C-7296-47E2-8546-9725E1E175D3}"/>
                </a:ext>
              </a:extLst>
            </p:cNvPr>
            <p:cNvSpPr/>
            <p:nvPr/>
          </p:nvSpPr>
          <p:spPr>
            <a:xfrm>
              <a:off x="-772537" y="342840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63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423;p27">
              <a:extLst>
                <a:ext uri="{FF2B5EF4-FFF2-40B4-BE49-F238E27FC236}">
                  <a16:creationId xmlns:a16="http://schemas.microsoft.com/office/drawing/2014/main" id="{057253BA-F810-4657-895B-4AE510CB4EB0}"/>
                </a:ext>
              </a:extLst>
            </p:cNvPr>
            <p:cNvSpPr/>
            <p:nvPr/>
          </p:nvSpPr>
          <p:spPr>
            <a:xfrm>
              <a:off x="-1925662" y="35016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1"/>
                  </a:moveTo>
                  <a:cubicBezTo>
                    <a:pt x="287" y="1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74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424;p27">
              <a:extLst>
                <a:ext uri="{FF2B5EF4-FFF2-40B4-BE49-F238E27FC236}">
                  <a16:creationId xmlns:a16="http://schemas.microsoft.com/office/drawing/2014/main" id="{F250F0B4-579A-4091-807C-EB183834C9D1}"/>
                </a:ext>
              </a:extLst>
            </p:cNvPr>
            <p:cNvSpPr/>
            <p:nvPr/>
          </p:nvSpPr>
          <p:spPr>
            <a:xfrm>
              <a:off x="-1825337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425;p27">
              <a:extLst>
                <a:ext uri="{FF2B5EF4-FFF2-40B4-BE49-F238E27FC236}">
                  <a16:creationId xmlns:a16="http://schemas.microsoft.com/office/drawing/2014/main" id="{90162640-1767-48CF-9D7E-B6853D2AF205}"/>
                </a:ext>
              </a:extLst>
            </p:cNvPr>
            <p:cNvSpPr/>
            <p:nvPr/>
          </p:nvSpPr>
          <p:spPr>
            <a:xfrm>
              <a:off x="-1725037" y="35016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1"/>
                  </a:moveTo>
                  <a:cubicBezTo>
                    <a:pt x="275" y="1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426;p27">
              <a:extLst>
                <a:ext uri="{FF2B5EF4-FFF2-40B4-BE49-F238E27FC236}">
                  <a16:creationId xmlns:a16="http://schemas.microsoft.com/office/drawing/2014/main" id="{045B0A1D-870C-4C0C-902C-BF580C1AB7EC}"/>
                </a:ext>
              </a:extLst>
            </p:cNvPr>
            <p:cNvSpPr/>
            <p:nvPr/>
          </p:nvSpPr>
          <p:spPr>
            <a:xfrm>
              <a:off x="-1624712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08"/>
                  </a:cubicBezTo>
                  <a:cubicBezTo>
                    <a:pt x="1226" y="274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427;p27">
              <a:extLst>
                <a:ext uri="{FF2B5EF4-FFF2-40B4-BE49-F238E27FC236}">
                  <a16:creationId xmlns:a16="http://schemas.microsoft.com/office/drawing/2014/main" id="{C9E96440-64D5-45C0-97BF-334FC806140B}"/>
                </a:ext>
              </a:extLst>
            </p:cNvPr>
            <p:cNvSpPr/>
            <p:nvPr/>
          </p:nvSpPr>
          <p:spPr>
            <a:xfrm>
              <a:off x="-1524112" y="350162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1"/>
                  </a:moveTo>
                  <a:cubicBezTo>
                    <a:pt x="274" y="1"/>
                    <a:pt x="0" y="274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428;p27">
              <a:extLst>
                <a:ext uri="{FF2B5EF4-FFF2-40B4-BE49-F238E27FC236}">
                  <a16:creationId xmlns:a16="http://schemas.microsoft.com/office/drawing/2014/main" id="{57F27552-6AD0-43E6-A166-ADA4EB681ECC}"/>
                </a:ext>
              </a:extLst>
            </p:cNvPr>
            <p:cNvSpPr/>
            <p:nvPr/>
          </p:nvSpPr>
          <p:spPr>
            <a:xfrm>
              <a:off x="-1424112" y="35016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1"/>
                  </a:moveTo>
                  <a:cubicBezTo>
                    <a:pt x="275" y="1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74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429;p27">
              <a:extLst>
                <a:ext uri="{FF2B5EF4-FFF2-40B4-BE49-F238E27FC236}">
                  <a16:creationId xmlns:a16="http://schemas.microsoft.com/office/drawing/2014/main" id="{A1836772-DAB7-4429-A26E-27B8A2C24A73}"/>
                </a:ext>
              </a:extLst>
            </p:cNvPr>
            <p:cNvSpPr/>
            <p:nvPr/>
          </p:nvSpPr>
          <p:spPr>
            <a:xfrm>
              <a:off x="-1323787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430;p27">
              <a:extLst>
                <a:ext uri="{FF2B5EF4-FFF2-40B4-BE49-F238E27FC236}">
                  <a16:creationId xmlns:a16="http://schemas.microsoft.com/office/drawing/2014/main" id="{7FD3D955-40B6-4329-AA10-052CD36C09C1}"/>
                </a:ext>
              </a:extLst>
            </p:cNvPr>
            <p:cNvSpPr/>
            <p:nvPr/>
          </p:nvSpPr>
          <p:spPr>
            <a:xfrm>
              <a:off x="-1223187" y="35016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431;p27">
              <a:extLst>
                <a:ext uri="{FF2B5EF4-FFF2-40B4-BE49-F238E27FC236}">
                  <a16:creationId xmlns:a16="http://schemas.microsoft.com/office/drawing/2014/main" id="{37A3560F-776A-4A79-BE60-31217E5A1C53}"/>
                </a:ext>
              </a:extLst>
            </p:cNvPr>
            <p:cNvSpPr/>
            <p:nvPr/>
          </p:nvSpPr>
          <p:spPr>
            <a:xfrm>
              <a:off x="-1123162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432;p27">
              <a:extLst>
                <a:ext uri="{FF2B5EF4-FFF2-40B4-BE49-F238E27FC236}">
                  <a16:creationId xmlns:a16="http://schemas.microsoft.com/office/drawing/2014/main" id="{BB419BAA-C689-4E6A-B983-5601B68104A5}"/>
                </a:ext>
              </a:extLst>
            </p:cNvPr>
            <p:cNvSpPr/>
            <p:nvPr/>
          </p:nvSpPr>
          <p:spPr>
            <a:xfrm>
              <a:off x="-1022562" y="350162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1"/>
                  </a:moveTo>
                  <a:cubicBezTo>
                    <a:pt x="274" y="1"/>
                    <a:pt x="0" y="274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433;p27">
              <a:extLst>
                <a:ext uri="{FF2B5EF4-FFF2-40B4-BE49-F238E27FC236}">
                  <a16:creationId xmlns:a16="http://schemas.microsoft.com/office/drawing/2014/main" id="{06EB7FA3-480D-4FEF-BEF6-BD3D3F8404FE}"/>
                </a:ext>
              </a:extLst>
            </p:cNvPr>
            <p:cNvSpPr/>
            <p:nvPr/>
          </p:nvSpPr>
          <p:spPr>
            <a:xfrm>
              <a:off x="-922262" y="350162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1"/>
                  </a:moveTo>
                  <a:cubicBezTo>
                    <a:pt x="287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434;p27">
              <a:extLst>
                <a:ext uri="{FF2B5EF4-FFF2-40B4-BE49-F238E27FC236}">
                  <a16:creationId xmlns:a16="http://schemas.microsoft.com/office/drawing/2014/main" id="{23FAE47A-32BE-48D6-9D0E-0CD843F380E7}"/>
                </a:ext>
              </a:extLst>
            </p:cNvPr>
            <p:cNvSpPr/>
            <p:nvPr/>
          </p:nvSpPr>
          <p:spPr>
            <a:xfrm>
              <a:off x="-822237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435;p27">
              <a:extLst>
                <a:ext uri="{FF2B5EF4-FFF2-40B4-BE49-F238E27FC236}">
                  <a16:creationId xmlns:a16="http://schemas.microsoft.com/office/drawing/2014/main" id="{171F617C-0DCB-4301-A802-CE7DA4B97414}"/>
                </a:ext>
              </a:extLst>
            </p:cNvPr>
            <p:cNvSpPr/>
            <p:nvPr/>
          </p:nvSpPr>
          <p:spPr>
            <a:xfrm>
              <a:off x="-1976837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9" y="1"/>
                  </a:moveTo>
                  <a:cubicBezTo>
                    <a:pt x="646" y="1"/>
                    <a:pt x="633" y="1"/>
                    <a:pt x="619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74" y="1217"/>
                    <a:pt x="619" y="1217"/>
                  </a:cubicBezTo>
                  <a:cubicBezTo>
                    <a:pt x="941" y="1217"/>
                    <a:pt x="1226" y="955"/>
                    <a:pt x="1226" y="610"/>
                  </a:cubicBezTo>
                  <a:cubicBezTo>
                    <a:pt x="1226" y="278"/>
                    <a:pt x="985" y="1"/>
                    <a:pt x="65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436;p27">
              <a:extLst>
                <a:ext uri="{FF2B5EF4-FFF2-40B4-BE49-F238E27FC236}">
                  <a16:creationId xmlns:a16="http://schemas.microsoft.com/office/drawing/2014/main" id="{CE4C7F70-4E74-4080-BCFF-15F898832F8C}"/>
                </a:ext>
              </a:extLst>
            </p:cNvPr>
            <p:cNvSpPr/>
            <p:nvPr/>
          </p:nvSpPr>
          <p:spPr>
            <a:xfrm>
              <a:off x="-1876237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6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74" y="1217"/>
                    <a:pt x="608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63" y="1"/>
                    <a:pt x="64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437;p27">
              <a:extLst>
                <a:ext uri="{FF2B5EF4-FFF2-40B4-BE49-F238E27FC236}">
                  <a16:creationId xmlns:a16="http://schemas.microsoft.com/office/drawing/2014/main" id="{C1B4A168-AADC-4E8E-9D23-A63937A03E86}"/>
                </a:ext>
              </a:extLst>
            </p:cNvPr>
            <p:cNvSpPr/>
            <p:nvPr/>
          </p:nvSpPr>
          <p:spPr>
            <a:xfrm>
              <a:off x="-1775937" y="3575400"/>
              <a:ext cx="30700" cy="30425"/>
            </a:xfrm>
            <a:custGeom>
              <a:avLst/>
              <a:gdLst/>
              <a:ahLst/>
              <a:cxnLst/>
              <a:rect l="l" t="t" r="r" b="b"/>
              <a:pathLst>
                <a:path w="1228" h="1217" extrusionOk="0">
                  <a:moveTo>
                    <a:pt x="657" y="1"/>
                  </a:moveTo>
                  <a:cubicBezTo>
                    <a:pt x="645" y="1"/>
                    <a:pt x="632" y="1"/>
                    <a:pt x="620" y="2"/>
                  </a:cubicBezTo>
                  <a:cubicBezTo>
                    <a:pt x="287" y="2"/>
                    <a:pt x="1" y="264"/>
                    <a:pt x="1" y="610"/>
                  </a:cubicBezTo>
                  <a:cubicBezTo>
                    <a:pt x="1" y="931"/>
                    <a:pt x="275" y="1217"/>
                    <a:pt x="620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63" y="1"/>
                    <a:pt x="65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438;p27">
              <a:extLst>
                <a:ext uri="{FF2B5EF4-FFF2-40B4-BE49-F238E27FC236}">
                  <a16:creationId xmlns:a16="http://schemas.microsoft.com/office/drawing/2014/main" id="{4D098574-1E1B-4E87-A719-6426DC623E55}"/>
                </a:ext>
              </a:extLst>
            </p:cNvPr>
            <p:cNvSpPr/>
            <p:nvPr/>
          </p:nvSpPr>
          <p:spPr>
            <a:xfrm>
              <a:off x="-1675612" y="3575400"/>
              <a:ext cx="30375" cy="30425"/>
            </a:xfrm>
            <a:custGeom>
              <a:avLst/>
              <a:gdLst/>
              <a:ahLst/>
              <a:cxnLst/>
              <a:rect l="l" t="t" r="r" b="b"/>
              <a:pathLst>
                <a:path w="1215" h="1217" extrusionOk="0">
                  <a:moveTo>
                    <a:pt x="647" y="1"/>
                  </a:moveTo>
                  <a:cubicBezTo>
                    <a:pt x="634" y="1"/>
                    <a:pt x="621" y="1"/>
                    <a:pt x="607" y="2"/>
                  </a:cubicBezTo>
                  <a:cubicBezTo>
                    <a:pt x="274" y="2"/>
                    <a:pt x="0" y="264"/>
                    <a:pt x="0" y="610"/>
                  </a:cubicBezTo>
                  <a:cubicBezTo>
                    <a:pt x="0" y="931"/>
                    <a:pt x="262" y="1217"/>
                    <a:pt x="607" y="1217"/>
                  </a:cubicBezTo>
                  <a:cubicBezTo>
                    <a:pt x="941" y="1217"/>
                    <a:pt x="1215" y="955"/>
                    <a:pt x="1215" y="610"/>
                  </a:cubicBezTo>
                  <a:cubicBezTo>
                    <a:pt x="1215" y="278"/>
                    <a:pt x="973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439;p27">
              <a:extLst>
                <a:ext uri="{FF2B5EF4-FFF2-40B4-BE49-F238E27FC236}">
                  <a16:creationId xmlns:a16="http://schemas.microsoft.com/office/drawing/2014/main" id="{1D5993D5-C9E8-41C1-A0AA-A92911663B81}"/>
                </a:ext>
              </a:extLst>
            </p:cNvPr>
            <p:cNvSpPr/>
            <p:nvPr/>
          </p:nvSpPr>
          <p:spPr>
            <a:xfrm>
              <a:off x="-1575312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7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86" y="2"/>
                    <a:pt x="1" y="264"/>
                    <a:pt x="1" y="610"/>
                  </a:cubicBezTo>
                  <a:cubicBezTo>
                    <a:pt x="1" y="931"/>
                    <a:pt x="274" y="1217"/>
                    <a:pt x="608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63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440;p27">
              <a:extLst>
                <a:ext uri="{FF2B5EF4-FFF2-40B4-BE49-F238E27FC236}">
                  <a16:creationId xmlns:a16="http://schemas.microsoft.com/office/drawing/2014/main" id="{981F62EF-3A55-47CF-99C1-BD116ECEAB75}"/>
                </a:ext>
              </a:extLst>
            </p:cNvPr>
            <p:cNvSpPr/>
            <p:nvPr/>
          </p:nvSpPr>
          <p:spPr>
            <a:xfrm>
              <a:off x="-1474712" y="357540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7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75" y="2"/>
                    <a:pt x="1" y="264"/>
                    <a:pt x="1" y="610"/>
                  </a:cubicBezTo>
                  <a:cubicBezTo>
                    <a:pt x="1" y="931"/>
                    <a:pt x="263" y="1217"/>
                    <a:pt x="608" y="1217"/>
                  </a:cubicBezTo>
                  <a:cubicBezTo>
                    <a:pt x="941" y="1217"/>
                    <a:pt x="1215" y="955"/>
                    <a:pt x="1215" y="610"/>
                  </a:cubicBezTo>
                  <a:cubicBezTo>
                    <a:pt x="1215" y="278"/>
                    <a:pt x="962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441;p27">
              <a:extLst>
                <a:ext uri="{FF2B5EF4-FFF2-40B4-BE49-F238E27FC236}">
                  <a16:creationId xmlns:a16="http://schemas.microsoft.com/office/drawing/2014/main" id="{1D02CA95-7F5C-4893-9331-5673EE00BD34}"/>
                </a:ext>
              </a:extLst>
            </p:cNvPr>
            <p:cNvSpPr/>
            <p:nvPr/>
          </p:nvSpPr>
          <p:spPr>
            <a:xfrm>
              <a:off x="-1374687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8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74" y="1217"/>
                    <a:pt x="608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74" y="1"/>
                    <a:pt x="64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442;p27">
              <a:extLst>
                <a:ext uri="{FF2B5EF4-FFF2-40B4-BE49-F238E27FC236}">
                  <a16:creationId xmlns:a16="http://schemas.microsoft.com/office/drawing/2014/main" id="{AC0EBB73-798F-4AE4-9FF8-58A73DC4F87E}"/>
                </a:ext>
              </a:extLst>
            </p:cNvPr>
            <p:cNvSpPr/>
            <p:nvPr/>
          </p:nvSpPr>
          <p:spPr>
            <a:xfrm>
              <a:off x="-1274387" y="3575400"/>
              <a:ext cx="30700" cy="30425"/>
            </a:xfrm>
            <a:custGeom>
              <a:avLst/>
              <a:gdLst/>
              <a:ahLst/>
              <a:cxnLst/>
              <a:rect l="l" t="t" r="r" b="b"/>
              <a:pathLst>
                <a:path w="1228" h="1217" extrusionOk="0">
                  <a:moveTo>
                    <a:pt x="657" y="1"/>
                  </a:moveTo>
                  <a:cubicBezTo>
                    <a:pt x="645" y="1"/>
                    <a:pt x="632" y="1"/>
                    <a:pt x="620" y="2"/>
                  </a:cubicBezTo>
                  <a:cubicBezTo>
                    <a:pt x="287" y="2"/>
                    <a:pt x="1" y="264"/>
                    <a:pt x="1" y="610"/>
                  </a:cubicBezTo>
                  <a:cubicBezTo>
                    <a:pt x="1" y="931"/>
                    <a:pt x="275" y="1217"/>
                    <a:pt x="620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63" y="1"/>
                    <a:pt x="65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443;p27">
              <a:extLst>
                <a:ext uri="{FF2B5EF4-FFF2-40B4-BE49-F238E27FC236}">
                  <a16:creationId xmlns:a16="http://schemas.microsoft.com/office/drawing/2014/main" id="{B3385717-3A77-4F16-8E83-CAADD2B5C7C5}"/>
                </a:ext>
              </a:extLst>
            </p:cNvPr>
            <p:cNvSpPr/>
            <p:nvPr/>
          </p:nvSpPr>
          <p:spPr>
            <a:xfrm>
              <a:off x="-1174062" y="3575400"/>
              <a:ext cx="30375" cy="30425"/>
            </a:xfrm>
            <a:custGeom>
              <a:avLst/>
              <a:gdLst/>
              <a:ahLst/>
              <a:cxnLst/>
              <a:rect l="l" t="t" r="r" b="b"/>
              <a:pathLst>
                <a:path w="1215" h="1217" extrusionOk="0">
                  <a:moveTo>
                    <a:pt x="647" y="1"/>
                  </a:moveTo>
                  <a:cubicBezTo>
                    <a:pt x="634" y="1"/>
                    <a:pt x="621" y="1"/>
                    <a:pt x="607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62" y="1217"/>
                    <a:pt x="607" y="1217"/>
                  </a:cubicBezTo>
                  <a:cubicBezTo>
                    <a:pt x="941" y="1217"/>
                    <a:pt x="1215" y="955"/>
                    <a:pt x="1215" y="610"/>
                  </a:cubicBezTo>
                  <a:cubicBezTo>
                    <a:pt x="1215" y="278"/>
                    <a:pt x="973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444;p27">
              <a:extLst>
                <a:ext uri="{FF2B5EF4-FFF2-40B4-BE49-F238E27FC236}">
                  <a16:creationId xmlns:a16="http://schemas.microsoft.com/office/drawing/2014/main" id="{21FEC267-C990-441C-9F0A-250A9D7AFB31}"/>
                </a:ext>
              </a:extLst>
            </p:cNvPr>
            <p:cNvSpPr/>
            <p:nvPr/>
          </p:nvSpPr>
          <p:spPr>
            <a:xfrm>
              <a:off x="-1073762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9" y="1"/>
                  </a:moveTo>
                  <a:cubicBezTo>
                    <a:pt x="646" y="1"/>
                    <a:pt x="633" y="1"/>
                    <a:pt x="620" y="2"/>
                  </a:cubicBezTo>
                  <a:cubicBezTo>
                    <a:pt x="286" y="2"/>
                    <a:pt x="1" y="264"/>
                    <a:pt x="1" y="610"/>
                  </a:cubicBezTo>
                  <a:cubicBezTo>
                    <a:pt x="1" y="931"/>
                    <a:pt x="274" y="1217"/>
                    <a:pt x="620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74" y="1"/>
                    <a:pt x="65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445;p27">
              <a:extLst>
                <a:ext uri="{FF2B5EF4-FFF2-40B4-BE49-F238E27FC236}">
                  <a16:creationId xmlns:a16="http://schemas.microsoft.com/office/drawing/2014/main" id="{E0B3EA15-BBEC-43AE-8FD6-43981B65F4CF}"/>
                </a:ext>
              </a:extLst>
            </p:cNvPr>
            <p:cNvSpPr/>
            <p:nvPr/>
          </p:nvSpPr>
          <p:spPr>
            <a:xfrm>
              <a:off x="-973162" y="357540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7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87" y="2"/>
                    <a:pt x="1" y="264"/>
                    <a:pt x="1" y="610"/>
                  </a:cubicBezTo>
                  <a:cubicBezTo>
                    <a:pt x="1" y="931"/>
                    <a:pt x="263" y="1217"/>
                    <a:pt x="608" y="1217"/>
                  </a:cubicBezTo>
                  <a:cubicBezTo>
                    <a:pt x="942" y="1217"/>
                    <a:pt x="1215" y="955"/>
                    <a:pt x="1215" y="610"/>
                  </a:cubicBezTo>
                  <a:cubicBezTo>
                    <a:pt x="1215" y="278"/>
                    <a:pt x="962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446;p27">
              <a:extLst>
                <a:ext uri="{FF2B5EF4-FFF2-40B4-BE49-F238E27FC236}">
                  <a16:creationId xmlns:a16="http://schemas.microsoft.com/office/drawing/2014/main" id="{F4037B6C-4A29-4EBA-AAB3-572FBB459EA0}"/>
                </a:ext>
              </a:extLst>
            </p:cNvPr>
            <p:cNvSpPr/>
            <p:nvPr/>
          </p:nvSpPr>
          <p:spPr>
            <a:xfrm>
              <a:off x="-873137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8" y="1"/>
                  </a:moveTo>
                  <a:cubicBezTo>
                    <a:pt x="635" y="1"/>
                    <a:pt x="621" y="1"/>
                    <a:pt x="608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74" y="1217"/>
                    <a:pt x="608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74" y="1"/>
                    <a:pt x="64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447;p27">
              <a:extLst>
                <a:ext uri="{FF2B5EF4-FFF2-40B4-BE49-F238E27FC236}">
                  <a16:creationId xmlns:a16="http://schemas.microsoft.com/office/drawing/2014/main" id="{396E21FC-9939-465A-A323-CD53CD13B938}"/>
                </a:ext>
              </a:extLst>
            </p:cNvPr>
            <p:cNvSpPr/>
            <p:nvPr/>
          </p:nvSpPr>
          <p:spPr>
            <a:xfrm>
              <a:off x="-772537" y="357540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5" y="1"/>
                  </a:moveTo>
                  <a:cubicBezTo>
                    <a:pt x="633" y="1"/>
                    <a:pt x="621" y="1"/>
                    <a:pt x="608" y="2"/>
                  </a:cubicBezTo>
                  <a:cubicBezTo>
                    <a:pt x="275" y="2"/>
                    <a:pt x="1" y="264"/>
                    <a:pt x="1" y="610"/>
                  </a:cubicBezTo>
                  <a:cubicBezTo>
                    <a:pt x="1" y="931"/>
                    <a:pt x="263" y="1217"/>
                    <a:pt x="608" y="1217"/>
                  </a:cubicBezTo>
                  <a:cubicBezTo>
                    <a:pt x="929" y="1217"/>
                    <a:pt x="1215" y="955"/>
                    <a:pt x="1215" y="610"/>
                  </a:cubicBezTo>
                  <a:cubicBezTo>
                    <a:pt x="1215" y="278"/>
                    <a:pt x="951" y="1"/>
                    <a:pt x="645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448;p27">
              <a:extLst>
                <a:ext uri="{FF2B5EF4-FFF2-40B4-BE49-F238E27FC236}">
                  <a16:creationId xmlns:a16="http://schemas.microsoft.com/office/drawing/2014/main" id="{0F1D708C-17EB-4B01-B874-249D8E86C003}"/>
                </a:ext>
              </a:extLst>
            </p:cNvPr>
            <p:cNvSpPr/>
            <p:nvPr/>
          </p:nvSpPr>
          <p:spPr>
            <a:xfrm>
              <a:off x="-1925662" y="364867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41"/>
                    <a:pt x="275" y="1215"/>
                    <a:pt x="608" y="1215"/>
                  </a:cubicBezTo>
                  <a:cubicBezTo>
                    <a:pt x="942" y="1215"/>
                    <a:pt x="1215" y="941"/>
                    <a:pt x="1215" y="608"/>
                  </a:cubicBezTo>
                  <a:cubicBezTo>
                    <a:pt x="1215" y="27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449;p27">
              <a:extLst>
                <a:ext uri="{FF2B5EF4-FFF2-40B4-BE49-F238E27FC236}">
                  <a16:creationId xmlns:a16="http://schemas.microsoft.com/office/drawing/2014/main" id="{9252069C-70AA-45ED-8814-52AB312E6A43}"/>
                </a:ext>
              </a:extLst>
            </p:cNvPr>
            <p:cNvSpPr/>
            <p:nvPr/>
          </p:nvSpPr>
          <p:spPr>
            <a:xfrm>
              <a:off x="-1825337" y="364865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63"/>
                    <a:pt x="0" y="609"/>
                  </a:cubicBezTo>
                  <a:cubicBezTo>
                    <a:pt x="0" y="942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0"/>
                    <a:pt x="953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450;p27">
              <a:extLst>
                <a:ext uri="{FF2B5EF4-FFF2-40B4-BE49-F238E27FC236}">
                  <a16:creationId xmlns:a16="http://schemas.microsoft.com/office/drawing/2014/main" id="{700DFB1A-FB2D-431C-AEBA-4A3B03110872}"/>
                </a:ext>
              </a:extLst>
            </p:cNvPr>
            <p:cNvSpPr/>
            <p:nvPr/>
          </p:nvSpPr>
          <p:spPr>
            <a:xfrm>
              <a:off x="-1725037" y="364865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63"/>
                    <a:pt x="1" y="609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451;p27">
              <a:extLst>
                <a:ext uri="{FF2B5EF4-FFF2-40B4-BE49-F238E27FC236}">
                  <a16:creationId xmlns:a16="http://schemas.microsoft.com/office/drawing/2014/main" id="{2EAD28E3-254C-47A1-8064-706B7C9C4E90}"/>
                </a:ext>
              </a:extLst>
            </p:cNvPr>
            <p:cNvSpPr/>
            <p:nvPr/>
          </p:nvSpPr>
          <p:spPr>
            <a:xfrm>
              <a:off x="-1624712" y="364867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53" y="1215"/>
                    <a:pt x="1215" y="941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452;p27">
              <a:extLst>
                <a:ext uri="{FF2B5EF4-FFF2-40B4-BE49-F238E27FC236}">
                  <a16:creationId xmlns:a16="http://schemas.microsoft.com/office/drawing/2014/main" id="{A0F07AC5-AF94-4AEE-9631-B7DC5AFAF689}"/>
                </a:ext>
              </a:extLst>
            </p:cNvPr>
            <p:cNvSpPr/>
            <p:nvPr/>
          </p:nvSpPr>
          <p:spPr>
            <a:xfrm>
              <a:off x="-1524112" y="3648650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63"/>
                    <a:pt x="0" y="609"/>
                  </a:cubicBezTo>
                  <a:cubicBezTo>
                    <a:pt x="0" y="942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0"/>
                    <a:pt x="941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453;p27">
              <a:extLst>
                <a:ext uri="{FF2B5EF4-FFF2-40B4-BE49-F238E27FC236}">
                  <a16:creationId xmlns:a16="http://schemas.microsoft.com/office/drawing/2014/main" id="{C2BF7004-1D6C-4CAB-810F-F9D7927BAE61}"/>
                </a:ext>
              </a:extLst>
            </p:cNvPr>
            <p:cNvSpPr/>
            <p:nvPr/>
          </p:nvSpPr>
          <p:spPr>
            <a:xfrm>
              <a:off x="-1424112" y="364865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30" y="1"/>
                  </a:moveTo>
                  <a:cubicBezTo>
                    <a:pt x="623" y="1"/>
                    <a:pt x="615" y="1"/>
                    <a:pt x="608" y="1"/>
                  </a:cubicBezTo>
                  <a:cubicBezTo>
                    <a:pt x="275" y="1"/>
                    <a:pt x="1" y="263"/>
                    <a:pt x="1" y="609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9"/>
                  </a:cubicBezTo>
                  <a:cubicBezTo>
                    <a:pt x="1215" y="270"/>
                    <a:pt x="964" y="1"/>
                    <a:pt x="63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454;p27">
              <a:extLst>
                <a:ext uri="{FF2B5EF4-FFF2-40B4-BE49-F238E27FC236}">
                  <a16:creationId xmlns:a16="http://schemas.microsoft.com/office/drawing/2014/main" id="{40498E2C-6829-40C8-9A91-89CBDC81A47D}"/>
                </a:ext>
              </a:extLst>
            </p:cNvPr>
            <p:cNvSpPr/>
            <p:nvPr/>
          </p:nvSpPr>
          <p:spPr>
            <a:xfrm>
              <a:off x="-1323787" y="364865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63"/>
                    <a:pt x="0" y="609"/>
                  </a:cubicBezTo>
                  <a:cubicBezTo>
                    <a:pt x="0" y="942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0"/>
                    <a:pt x="953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455;p27">
              <a:extLst>
                <a:ext uri="{FF2B5EF4-FFF2-40B4-BE49-F238E27FC236}">
                  <a16:creationId xmlns:a16="http://schemas.microsoft.com/office/drawing/2014/main" id="{FFEEEE06-7268-4116-8DFB-09915DE77D51}"/>
                </a:ext>
              </a:extLst>
            </p:cNvPr>
            <p:cNvSpPr/>
            <p:nvPr/>
          </p:nvSpPr>
          <p:spPr>
            <a:xfrm>
              <a:off x="-1223187" y="364865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6" y="1"/>
                    <a:pt x="1" y="263"/>
                    <a:pt x="1" y="609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1" y="1216"/>
                    <a:pt x="1215" y="954"/>
                    <a:pt x="1215" y="609"/>
                  </a:cubicBezTo>
                  <a:cubicBezTo>
                    <a:pt x="1215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456;p27">
              <a:extLst>
                <a:ext uri="{FF2B5EF4-FFF2-40B4-BE49-F238E27FC236}">
                  <a16:creationId xmlns:a16="http://schemas.microsoft.com/office/drawing/2014/main" id="{2A8828F4-F94B-48B6-BE12-99318AD530A5}"/>
                </a:ext>
              </a:extLst>
            </p:cNvPr>
            <p:cNvSpPr/>
            <p:nvPr/>
          </p:nvSpPr>
          <p:spPr>
            <a:xfrm>
              <a:off x="-1123162" y="364867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53" y="1215"/>
                    <a:pt x="1215" y="941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457;p27">
              <a:extLst>
                <a:ext uri="{FF2B5EF4-FFF2-40B4-BE49-F238E27FC236}">
                  <a16:creationId xmlns:a16="http://schemas.microsoft.com/office/drawing/2014/main" id="{EC54AE5F-BEEE-4457-B8EE-92DC5B255DDD}"/>
                </a:ext>
              </a:extLst>
            </p:cNvPr>
            <p:cNvSpPr/>
            <p:nvPr/>
          </p:nvSpPr>
          <p:spPr>
            <a:xfrm>
              <a:off x="-1023162" y="364867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20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53" y="1215"/>
                    <a:pt x="1227" y="941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458;p27">
              <a:extLst>
                <a:ext uri="{FF2B5EF4-FFF2-40B4-BE49-F238E27FC236}">
                  <a16:creationId xmlns:a16="http://schemas.microsoft.com/office/drawing/2014/main" id="{E03FECC9-12AF-4B42-B0D0-6C0673300670}"/>
                </a:ext>
              </a:extLst>
            </p:cNvPr>
            <p:cNvSpPr/>
            <p:nvPr/>
          </p:nvSpPr>
          <p:spPr>
            <a:xfrm>
              <a:off x="-922262" y="3648650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63"/>
                    <a:pt x="1" y="609"/>
                  </a:cubicBezTo>
                  <a:cubicBezTo>
                    <a:pt x="1" y="942"/>
                    <a:pt x="275" y="1216"/>
                    <a:pt x="608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459;p27">
              <a:extLst>
                <a:ext uri="{FF2B5EF4-FFF2-40B4-BE49-F238E27FC236}">
                  <a16:creationId xmlns:a16="http://schemas.microsoft.com/office/drawing/2014/main" id="{92B0B60D-6750-4922-949E-32F85FC54D73}"/>
                </a:ext>
              </a:extLst>
            </p:cNvPr>
            <p:cNvSpPr/>
            <p:nvPr/>
          </p:nvSpPr>
          <p:spPr>
            <a:xfrm>
              <a:off x="-822237" y="364865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7" y="1"/>
                    <a:pt x="620" y="1"/>
                  </a:cubicBezTo>
                  <a:cubicBezTo>
                    <a:pt x="286" y="1"/>
                    <a:pt x="0" y="263"/>
                    <a:pt x="0" y="609"/>
                  </a:cubicBezTo>
                  <a:cubicBezTo>
                    <a:pt x="0" y="942"/>
                    <a:pt x="274" y="1216"/>
                    <a:pt x="620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0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460;p27">
              <a:extLst>
                <a:ext uri="{FF2B5EF4-FFF2-40B4-BE49-F238E27FC236}">
                  <a16:creationId xmlns:a16="http://schemas.microsoft.com/office/drawing/2014/main" id="{17B1C234-E988-45D2-8EC0-626CDA13CE9F}"/>
                </a:ext>
              </a:extLst>
            </p:cNvPr>
            <p:cNvSpPr/>
            <p:nvPr/>
          </p:nvSpPr>
          <p:spPr>
            <a:xfrm>
              <a:off x="-1976837" y="37218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8"/>
                    <a:pt x="619" y="1228"/>
                  </a:cubicBezTo>
                  <a:cubicBezTo>
                    <a:pt x="941" y="1228"/>
                    <a:pt x="1226" y="954"/>
                    <a:pt x="1226" y="608"/>
                  </a:cubicBezTo>
                  <a:cubicBezTo>
                    <a:pt x="1226" y="282"/>
                    <a:pt x="975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461;p27">
              <a:extLst>
                <a:ext uri="{FF2B5EF4-FFF2-40B4-BE49-F238E27FC236}">
                  <a16:creationId xmlns:a16="http://schemas.microsoft.com/office/drawing/2014/main" id="{F01D076D-898E-4F41-92C9-53D2B29B9303}"/>
                </a:ext>
              </a:extLst>
            </p:cNvPr>
            <p:cNvSpPr/>
            <p:nvPr/>
          </p:nvSpPr>
          <p:spPr>
            <a:xfrm>
              <a:off x="-1876237" y="37218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8"/>
                    <a:pt x="608" y="1228"/>
                  </a:cubicBezTo>
                  <a:cubicBezTo>
                    <a:pt x="941" y="1228"/>
                    <a:pt x="1227" y="954"/>
                    <a:pt x="1227" y="608"/>
                  </a:cubicBezTo>
                  <a:cubicBezTo>
                    <a:pt x="1227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462;p27">
              <a:extLst>
                <a:ext uri="{FF2B5EF4-FFF2-40B4-BE49-F238E27FC236}">
                  <a16:creationId xmlns:a16="http://schemas.microsoft.com/office/drawing/2014/main" id="{0FCA7EEC-3601-4BF8-802C-D0F80244385D}"/>
                </a:ext>
              </a:extLst>
            </p:cNvPr>
            <p:cNvSpPr/>
            <p:nvPr/>
          </p:nvSpPr>
          <p:spPr>
            <a:xfrm>
              <a:off x="-1776237" y="372190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463;p27">
              <a:extLst>
                <a:ext uri="{FF2B5EF4-FFF2-40B4-BE49-F238E27FC236}">
                  <a16:creationId xmlns:a16="http://schemas.microsoft.com/office/drawing/2014/main" id="{8191704F-876A-472F-B895-A81B742C4A57}"/>
                </a:ext>
              </a:extLst>
            </p:cNvPr>
            <p:cNvSpPr/>
            <p:nvPr/>
          </p:nvSpPr>
          <p:spPr>
            <a:xfrm>
              <a:off x="-1675612" y="37219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07"/>
                  </a:cubicBezTo>
                  <a:cubicBezTo>
                    <a:pt x="0" y="953"/>
                    <a:pt x="274" y="1227"/>
                    <a:pt x="607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464;p27">
              <a:extLst>
                <a:ext uri="{FF2B5EF4-FFF2-40B4-BE49-F238E27FC236}">
                  <a16:creationId xmlns:a16="http://schemas.microsoft.com/office/drawing/2014/main" id="{EEB4CC42-BFDC-4465-9F0F-071512A4542D}"/>
                </a:ext>
              </a:extLst>
            </p:cNvPr>
            <p:cNvSpPr/>
            <p:nvPr/>
          </p:nvSpPr>
          <p:spPr>
            <a:xfrm>
              <a:off x="-1575312" y="37218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1" y="287"/>
                    <a:pt x="1" y="608"/>
                  </a:cubicBezTo>
                  <a:cubicBezTo>
                    <a:pt x="1" y="942"/>
                    <a:pt x="274" y="1228"/>
                    <a:pt x="608" y="1228"/>
                  </a:cubicBezTo>
                  <a:cubicBezTo>
                    <a:pt x="941" y="1228"/>
                    <a:pt x="1227" y="954"/>
                    <a:pt x="1227" y="608"/>
                  </a:cubicBezTo>
                  <a:cubicBezTo>
                    <a:pt x="1227" y="282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465;p27">
              <a:extLst>
                <a:ext uri="{FF2B5EF4-FFF2-40B4-BE49-F238E27FC236}">
                  <a16:creationId xmlns:a16="http://schemas.microsoft.com/office/drawing/2014/main" id="{824F6C05-3F09-4625-9632-92BCC184FE28}"/>
                </a:ext>
              </a:extLst>
            </p:cNvPr>
            <p:cNvSpPr/>
            <p:nvPr/>
          </p:nvSpPr>
          <p:spPr>
            <a:xfrm>
              <a:off x="-1474712" y="37218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87"/>
                    <a:pt x="1" y="608"/>
                  </a:cubicBezTo>
                  <a:cubicBezTo>
                    <a:pt x="1" y="942"/>
                    <a:pt x="263" y="1228"/>
                    <a:pt x="608" y="1228"/>
                  </a:cubicBezTo>
                  <a:cubicBezTo>
                    <a:pt x="941" y="1228"/>
                    <a:pt x="1215" y="954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466;p27">
              <a:extLst>
                <a:ext uri="{FF2B5EF4-FFF2-40B4-BE49-F238E27FC236}">
                  <a16:creationId xmlns:a16="http://schemas.microsoft.com/office/drawing/2014/main" id="{1924B8D1-A264-43B9-8CB5-986E61E3A691}"/>
                </a:ext>
              </a:extLst>
            </p:cNvPr>
            <p:cNvSpPr/>
            <p:nvPr/>
          </p:nvSpPr>
          <p:spPr>
            <a:xfrm>
              <a:off x="-1374687" y="37219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07"/>
                  </a:cubicBezTo>
                  <a:cubicBezTo>
                    <a:pt x="0" y="953"/>
                    <a:pt x="274" y="1227"/>
                    <a:pt x="608" y="1227"/>
                  </a:cubicBezTo>
                  <a:cubicBezTo>
                    <a:pt x="953" y="1227"/>
                    <a:pt x="1227" y="953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467;p27">
              <a:extLst>
                <a:ext uri="{FF2B5EF4-FFF2-40B4-BE49-F238E27FC236}">
                  <a16:creationId xmlns:a16="http://schemas.microsoft.com/office/drawing/2014/main" id="{F1D2DE2C-0A66-4082-8FD2-F6FD59453B8C}"/>
                </a:ext>
              </a:extLst>
            </p:cNvPr>
            <p:cNvSpPr/>
            <p:nvPr/>
          </p:nvSpPr>
          <p:spPr>
            <a:xfrm>
              <a:off x="-1274387" y="3721875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87"/>
                    <a:pt x="1" y="608"/>
                  </a:cubicBezTo>
                  <a:cubicBezTo>
                    <a:pt x="1" y="942"/>
                    <a:pt x="275" y="1228"/>
                    <a:pt x="620" y="1228"/>
                  </a:cubicBezTo>
                  <a:cubicBezTo>
                    <a:pt x="941" y="1228"/>
                    <a:pt x="1227" y="954"/>
                    <a:pt x="1227" y="608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468;p27">
              <a:extLst>
                <a:ext uri="{FF2B5EF4-FFF2-40B4-BE49-F238E27FC236}">
                  <a16:creationId xmlns:a16="http://schemas.microsoft.com/office/drawing/2014/main" id="{151A2D6F-7506-4C0F-A1D4-396AD94E35B0}"/>
                </a:ext>
              </a:extLst>
            </p:cNvPr>
            <p:cNvSpPr/>
            <p:nvPr/>
          </p:nvSpPr>
          <p:spPr>
            <a:xfrm>
              <a:off x="-1174062" y="37219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07"/>
                  </a:cubicBezTo>
                  <a:cubicBezTo>
                    <a:pt x="0" y="953"/>
                    <a:pt x="274" y="1227"/>
                    <a:pt x="607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469;p27">
              <a:extLst>
                <a:ext uri="{FF2B5EF4-FFF2-40B4-BE49-F238E27FC236}">
                  <a16:creationId xmlns:a16="http://schemas.microsoft.com/office/drawing/2014/main" id="{9F842D1B-830F-48A4-A4CD-99B28362BFAA}"/>
                </a:ext>
              </a:extLst>
            </p:cNvPr>
            <p:cNvSpPr/>
            <p:nvPr/>
          </p:nvSpPr>
          <p:spPr>
            <a:xfrm>
              <a:off x="-1073762" y="37218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6" y="1"/>
                    <a:pt x="1" y="287"/>
                    <a:pt x="1" y="608"/>
                  </a:cubicBezTo>
                  <a:cubicBezTo>
                    <a:pt x="1" y="942"/>
                    <a:pt x="274" y="1228"/>
                    <a:pt x="620" y="1228"/>
                  </a:cubicBezTo>
                  <a:cubicBezTo>
                    <a:pt x="941" y="1228"/>
                    <a:pt x="1227" y="954"/>
                    <a:pt x="1227" y="608"/>
                  </a:cubicBezTo>
                  <a:cubicBezTo>
                    <a:pt x="1227" y="282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470;p27">
              <a:extLst>
                <a:ext uri="{FF2B5EF4-FFF2-40B4-BE49-F238E27FC236}">
                  <a16:creationId xmlns:a16="http://schemas.microsoft.com/office/drawing/2014/main" id="{8B6B6D28-C59A-4A01-923C-9DC1D7E3D55D}"/>
                </a:ext>
              </a:extLst>
            </p:cNvPr>
            <p:cNvSpPr/>
            <p:nvPr/>
          </p:nvSpPr>
          <p:spPr>
            <a:xfrm>
              <a:off x="-973162" y="37218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87"/>
                    <a:pt x="1" y="608"/>
                  </a:cubicBezTo>
                  <a:cubicBezTo>
                    <a:pt x="1" y="942"/>
                    <a:pt x="263" y="1228"/>
                    <a:pt x="608" y="1228"/>
                  </a:cubicBezTo>
                  <a:cubicBezTo>
                    <a:pt x="942" y="1228"/>
                    <a:pt x="1215" y="954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471;p27">
              <a:extLst>
                <a:ext uri="{FF2B5EF4-FFF2-40B4-BE49-F238E27FC236}">
                  <a16:creationId xmlns:a16="http://schemas.microsoft.com/office/drawing/2014/main" id="{85A9873B-2CB2-4ED0-A99E-457FADA71A0E}"/>
                </a:ext>
              </a:extLst>
            </p:cNvPr>
            <p:cNvSpPr/>
            <p:nvPr/>
          </p:nvSpPr>
          <p:spPr>
            <a:xfrm>
              <a:off x="-873137" y="37219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07"/>
                  </a:cubicBezTo>
                  <a:cubicBezTo>
                    <a:pt x="0" y="953"/>
                    <a:pt x="274" y="1227"/>
                    <a:pt x="608" y="1227"/>
                  </a:cubicBezTo>
                  <a:cubicBezTo>
                    <a:pt x="953" y="1227"/>
                    <a:pt x="1215" y="953"/>
                    <a:pt x="1215" y="607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472;p27">
              <a:extLst>
                <a:ext uri="{FF2B5EF4-FFF2-40B4-BE49-F238E27FC236}">
                  <a16:creationId xmlns:a16="http://schemas.microsoft.com/office/drawing/2014/main" id="{8FB9BD1D-7A32-42EC-8EA6-2A93F4C68A64}"/>
                </a:ext>
              </a:extLst>
            </p:cNvPr>
            <p:cNvSpPr/>
            <p:nvPr/>
          </p:nvSpPr>
          <p:spPr>
            <a:xfrm>
              <a:off x="-772537" y="37218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5" y="1"/>
                    <a:pt x="1" y="287"/>
                    <a:pt x="1" y="608"/>
                  </a:cubicBezTo>
                  <a:cubicBezTo>
                    <a:pt x="1" y="942"/>
                    <a:pt x="263" y="1228"/>
                    <a:pt x="608" y="1228"/>
                  </a:cubicBezTo>
                  <a:cubicBezTo>
                    <a:pt x="929" y="1228"/>
                    <a:pt x="1215" y="954"/>
                    <a:pt x="1215" y="608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473;p27">
              <a:extLst>
                <a:ext uri="{FF2B5EF4-FFF2-40B4-BE49-F238E27FC236}">
                  <a16:creationId xmlns:a16="http://schemas.microsoft.com/office/drawing/2014/main" id="{3536C3EA-9405-4168-98A2-45BAD8328969}"/>
                </a:ext>
              </a:extLst>
            </p:cNvPr>
            <p:cNvSpPr/>
            <p:nvPr/>
          </p:nvSpPr>
          <p:spPr>
            <a:xfrm>
              <a:off x="-1925662" y="37951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474;p27">
              <a:extLst>
                <a:ext uri="{FF2B5EF4-FFF2-40B4-BE49-F238E27FC236}">
                  <a16:creationId xmlns:a16="http://schemas.microsoft.com/office/drawing/2014/main" id="{BE0879FB-FE54-4818-82CE-0D63B84E95A4}"/>
                </a:ext>
              </a:extLst>
            </p:cNvPr>
            <p:cNvSpPr/>
            <p:nvPr/>
          </p:nvSpPr>
          <p:spPr>
            <a:xfrm>
              <a:off x="-1825337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475;p27">
              <a:extLst>
                <a:ext uri="{FF2B5EF4-FFF2-40B4-BE49-F238E27FC236}">
                  <a16:creationId xmlns:a16="http://schemas.microsoft.com/office/drawing/2014/main" id="{FD989790-AF55-495A-81BD-69925E0ED6A6}"/>
                </a:ext>
              </a:extLst>
            </p:cNvPr>
            <p:cNvSpPr/>
            <p:nvPr/>
          </p:nvSpPr>
          <p:spPr>
            <a:xfrm>
              <a:off x="-1725037" y="37951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476;p27">
              <a:extLst>
                <a:ext uri="{FF2B5EF4-FFF2-40B4-BE49-F238E27FC236}">
                  <a16:creationId xmlns:a16="http://schemas.microsoft.com/office/drawing/2014/main" id="{F9379EF3-8CFC-4EB9-90B8-4A23A7030180}"/>
                </a:ext>
              </a:extLst>
            </p:cNvPr>
            <p:cNvSpPr/>
            <p:nvPr/>
          </p:nvSpPr>
          <p:spPr>
            <a:xfrm>
              <a:off x="-1624712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19"/>
                  </a:cubicBezTo>
                  <a:cubicBezTo>
                    <a:pt x="1226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477;p27">
              <a:extLst>
                <a:ext uri="{FF2B5EF4-FFF2-40B4-BE49-F238E27FC236}">
                  <a16:creationId xmlns:a16="http://schemas.microsoft.com/office/drawing/2014/main" id="{27FC7350-609F-4112-9060-778DF54BB1E4}"/>
                </a:ext>
              </a:extLst>
            </p:cNvPr>
            <p:cNvSpPr/>
            <p:nvPr/>
          </p:nvSpPr>
          <p:spPr>
            <a:xfrm>
              <a:off x="-1524112" y="379512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478;p27">
              <a:extLst>
                <a:ext uri="{FF2B5EF4-FFF2-40B4-BE49-F238E27FC236}">
                  <a16:creationId xmlns:a16="http://schemas.microsoft.com/office/drawing/2014/main" id="{05070267-A11D-41F7-AD8F-4D878178E1A3}"/>
                </a:ext>
              </a:extLst>
            </p:cNvPr>
            <p:cNvSpPr/>
            <p:nvPr/>
          </p:nvSpPr>
          <p:spPr>
            <a:xfrm>
              <a:off x="-1424112" y="37951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479;p27">
              <a:extLst>
                <a:ext uri="{FF2B5EF4-FFF2-40B4-BE49-F238E27FC236}">
                  <a16:creationId xmlns:a16="http://schemas.microsoft.com/office/drawing/2014/main" id="{4A7519CA-4407-4663-B3A3-5947E01DE078}"/>
                </a:ext>
              </a:extLst>
            </p:cNvPr>
            <p:cNvSpPr/>
            <p:nvPr/>
          </p:nvSpPr>
          <p:spPr>
            <a:xfrm>
              <a:off x="-1323787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480;p27">
              <a:extLst>
                <a:ext uri="{FF2B5EF4-FFF2-40B4-BE49-F238E27FC236}">
                  <a16:creationId xmlns:a16="http://schemas.microsoft.com/office/drawing/2014/main" id="{A601A9F4-DA63-48BD-9C9E-EF15CEA5165D}"/>
                </a:ext>
              </a:extLst>
            </p:cNvPr>
            <p:cNvSpPr/>
            <p:nvPr/>
          </p:nvSpPr>
          <p:spPr>
            <a:xfrm>
              <a:off x="-1223187" y="37951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481;p27">
              <a:extLst>
                <a:ext uri="{FF2B5EF4-FFF2-40B4-BE49-F238E27FC236}">
                  <a16:creationId xmlns:a16="http://schemas.microsoft.com/office/drawing/2014/main" id="{C58B2969-B304-4669-ADD8-7F4C8AA54F0F}"/>
                </a:ext>
              </a:extLst>
            </p:cNvPr>
            <p:cNvSpPr/>
            <p:nvPr/>
          </p:nvSpPr>
          <p:spPr>
            <a:xfrm>
              <a:off x="-1123162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482;p27">
              <a:extLst>
                <a:ext uri="{FF2B5EF4-FFF2-40B4-BE49-F238E27FC236}">
                  <a16:creationId xmlns:a16="http://schemas.microsoft.com/office/drawing/2014/main" id="{AD93FDFA-E70A-4A85-ACA2-990D1DF49F75}"/>
                </a:ext>
              </a:extLst>
            </p:cNvPr>
            <p:cNvSpPr/>
            <p:nvPr/>
          </p:nvSpPr>
          <p:spPr>
            <a:xfrm>
              <a:off x="-1022562" y="379512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483;p27">
              <a:extLst>
                <a:ext uri="{FF2B5EF4-FFF2-40B4-BE49-F238E27FC236}">
                  <a16:creationId xmlns:a16="http://schemas.microsoft.com/office/drawing/2014/main" id="{2DDEB35D-26C9-4FC0-B945-6E5DB2DA6372}"/>
                </a:ext>
              </a:extLst>
            </p:cNvPr>
            <p:cNvSpPr/>
            <p:nvPr/>
          </p:nvSpPr>
          <p:spPr>
            <a:xfrm>
              <a:off x="-922262" y="379512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484;p27">
              <a:extLst>
                <a:ext uri="{FF2B5EF4-FFF2-40B4-BE49-F238E27FC236}">
                  <a16:creationId xmlns:a16="http://schemas.microsoft.com/office/drawing/2014/main" id="{87D0A3B8-F9EB-4E60-B447-D13D0869AE10}"/>
                </a:ext>
              </a:extLst>
            </p:cNvPr>
            <p:cNvSpPr/>
            <p:nvPr/>
          </p:nvSpPr>
          <p:spPr>
            <a:xfrm>
              <a:off x="-822237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485;p27">
              <a:extLst>
                <a:ext uri="{FF2B5EF4-FFF2-40B4-BE49-F238E27FC236}">
                  <a16:creationId xmlns:a16="http://schemas.microsoft.com/office/drawing/2014/main" id="{AD835091-5019-40EB-9218-F459D555F192}"/>
                </a:ext>
              </a:extLst>
            </p:cNvPr>
            <p:cNvSpPr/>
            <p:nvPr/>
          </p:nvSpPr>
          <p:spPr>
            <a:xfrm>
              <a:off x="-1976837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19" y="1226"/>
                  </a:cubicBezTo>
                  <a:cubicBezTo>
                    <a:pt x="941" y="1226"/>
                    <a:pt x="1226" y="965"/>
                    <a:pt x="1226" y="619"/>
                  </a:cubicBezTo>
                  <a:cubicBezTo>
                    <a:pt x="1226" y="274"/>
                    <a:pt x="964" y="12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486;p27">
              <a:extLst>
                <a:ext uri="{FF2B5EF4-FFF2-40B4-BE49-F238E27FC236}">
                  <a16:creationId xmlns:a16="http://schemas.microsoft.com/office/drawing/2014/main" id="{12DC6887-78DE-4667-9FFD-C31292867D89}"/>
                </a:ext>
              </a:extLst>
            </p:cNvPr>
            <p:cNvSpPr/>
            <p:nvPr/>
          </p:nvSpPr>
          <p:spPr>
            <a:xfrm>
              <a:off x="-1876237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8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41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487;p27">
              <a:extLst>
                <a:ext uri="{FF2B5EF4-FFF2-40B4-BE49-F238E27FC236}">
                  <a16:creationId xmlns:a16="http://schemas.microsoft.com/office/drawing/2014/main" id="{E6528C82-F690-473C-9944-39088DDDB08D}"/>
                </a:ext>
              </a:extLst>
            </p:cNvPr>
            <p:cNvSpPr/>
            <p:nvPr/>
          </p:nvSpPr>
          <p:spPr>
            <a:xfrm>
              <a:off x="-1775937" y="386835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6"/>
                    <a:pt x="620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41" y="12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488;p27">
              <a:extLst>
                <a:ext uri="{FF2B5EF4-FFF2-40B4-BE49-F238E27FC236}">
                  <a16:creationId xmlns:a16="http://schemas.microsoft.com/office/drawing/2014/main" id="{42C8DE29-C24E-4FF5-901D-E070453BEFF1}"/>
                </a:ext>
              </a:extLst>
            </p:cNvPr>
            <p:cNvSpPr/>
            <p:nvPr/>
          </p:nvSpPr>
          <p:spPr>
            <a:xfrm>
              <a:off x="-1675612" y="38683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6"/>
                    <a:pt x="607" y="1226"/>
                  </a:cubicBezTo>
                  <a:cubicBezTo>
                    <a:pt x="941" y="1226"/>
                    <a:pt x="1215" y="965"/>
                    <a:pt x="1215" y="619"/>
                  </a:cubicBezTo>
                  <a:cubicBezTo>
                    <a:pt x="1215" y="274"/>
                    <a:pt x="953" y="12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489;p27">
              <a:extLst>
                <a:ext uri="{FF2B5EF4-FFF2-40B4-BE49-F238E27FC236}">
                  <a16:creationId xmlns:a16="http://schemas.microsoft.com/office/drawing/2014/main" id="{258E4AD5-8AE8-47B8-A1DE-267E56E392F6}"/>
                </a:ext>
              </a:extLst>
            </p:cNvPr>
            <p:cNvSpPr/>
            <p:nvPr/>
          </p:nvSpPr>
          <p:spPr>
            <a:xfrm>
              <a:off x="-1575312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74" y="1226"/>
                    <a:pt x="608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41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490;p27">
              <a:extLst>
                <a:ext uri="{FF2B5EF4-FFF2-40B4-BE49-F238E27FC236}">
                  <a16:creationId xmlns:a16="http://schemas.microsoft.com/office/drawing/2014/main" id="{5AF3AD7E-7B25-4A97-9187-20370EC64631}"/>
                </a:ext>
              </a:extLst>
            </p:cNvPr>
            <p:cNvSpPr/>
            <p:nvPr/>
          </p:nvSpPr>
          <p:spPr>
            <a:xfrm>
              <a:off x="-1474712" y="3868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1" y="1226"/>
                    <a:pt x="1215" y="965"/>
                    <a:pt x="1215" y="619"/>
                  </a:cubicBezTo>
                  <a:cubicBezTo>
                    <a:pt x="1215" y="274"/>
                    <a:pt x="941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491;p27">
              <a:extLst>
                <a:ext uri="{FF2B5EF4-FFF2-40B4-BE49-F238E27FC236}">
                  <a16:creationId xmlns:a16="http://schemas.microsoft.com/office/drawing/2014/main" id="{8C8D3207-0583-4654-BDE7-B3F2C9567A02}"/>
                </a:ext>
              </a:extLst>
            </p:cNvPr>
            <p:cNvSpPr/>
            <p:nvPr/>
          </p:nvSpPr>
          <p:spPr>
            <a:xfrm>
              <a:off x="-1374687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8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53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492;p27">
              <a:extLst>
                <a:ext uri="{FF2B5EF4-FFF2-40B4-BE49-F238E27FC236}">
                  <a16:creationId xmlns:a16="http://schemas.microsoft.com/office/drawing/2014/main" id="{3168F327-B9AD-463E-AFEF-7E74A7167869}"/>
                </a:ext>
              </a:extLst>
            </p:cNvPr>
            <p:cNvSpPr/>
            <p:nvPr/>
          </p:nvSpPr>
          <p:spPr>
            <a:xfrm>
              <a:off x="-1274387" y="386835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6"/>
                    <a:pt x="620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41" y="12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493;p27">
              <a:extLst>
                <a:ext uri="{FF2B5EF4-FFF2-40B4-BE49-F238E27FC236}">
                  <a16:creationId xmlns:a16="http://schemas.microsoft.com/office/drawing/2014/main" id="{C12B01EA-A30E-432F-90EB-A69E88D07797}"/>
                </a:ext>
              </a:extLst>
            </p:cNvPr>
            <p:cNvSpPr/>
            <p:nvPr/>
          </p:nvSpPr>
          <p:spPr>
            <a:xfrm>
              <a:off x="-1174062" y="38683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62" y="1226"/>
                    <a:pt x="607" y="1226"/>
                  </a:cubicBezTo>
                  <a:cubicBezTo>
                    <a:pt x="941" y="1226"/>
                    <a:pt x="1215" y="965"/>
                    <a:pt x="1215" y="619"/>
                  </a:cubicBezTo>
                  <a:cubicBezTo>
                    <a:pt x="1215" y="274"/>
                    <a:pt x="953" y="12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494;p27">
              <a:extLst>
                <a:ext uri="{FF2B5EF4-FFF2-40B4-BE49-F238E27FC236}">
                  <a16:creationId xmlns:a16="http://schemas.microsoft.com/office/drawing/2014/main" id="{4C5CF328-4FFE-47AE-8805-9381CEC10125}"/>
                </a:ext>
              </a:extLst>
            </p:cNvPr>
            <p:cNvSpPr/>
            <p:nvPr/>
          </p:nvSpPr>
          <p:spPr>
            <a:xfrm>
              <a:off x="-1073762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74" y="1226"/>
                    <a:pt x="620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53" y="12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495;p27">
              <a:extLst>
                <a:ext uri="{FF2B5EF4-FFF2-40B4-BE49-F238E27FC236}">
                  <a16:creationId xmlns:a16="http://schemas.microsoft.com/office/drawing/2014/main" id="{9C640875-7E7F-402C-A761-9A7950876EDE}"/>
                </a:ext>
              </a:extLst>
            </p:cNvPr>
            <p:cNvSpPr/>
            <p:nvPr/>
          </p:nvSpPr>
          <p:spPr>
            <a:xfrm>
              <a:off x="-973162" y="3868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2" y="1226"/>
                    <a:pt x="1215" y="965"/>
                    <a:pt x="1215" y="619"/>
                  </a:cubicBezTo>
                  <a:cubicBezTo>
                    <a:pt x="1215" y="274"/>
                    <a:pt x="942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496;p27">
              <a:extLst>
                <a:ext uri="{FF2B5EF4-FFF2-40B4-BE49-F238E27FC236}">
                  <a16:creationId xmlns:a16="http://schemas.microsoft.com/office/drawing/2014/main" id="{C219E4A5-BBE4-4FB3-9061-A9EBFFF80682}"/>
                </a:ext>
              </a:extLst>
            </p:cNvPr>
            <p:cNvSpPr/>
            <p:nvPr/>
          </p:nvSpPr>
          <p:spPr>
            <a:xfrm>
              <a:off x="-873137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8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53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497;p27">
              <a:extLst>
                <a:ext uri="{FF2B5EF4-FFF2-40B4-BE49-F238E27FC236}">
                  <a16:creationId xmlns:a16="http://schemas.microsoft.com/office/drawing/2014/main" id="{BBC783D5-EF13-4195-85E6-07192CE00570}"/>
                </a:ext>
              </a:extLst>
            </p:cNvPr>
            <p:cNvSpPr/>
            <p:nvPr/>
          </p:nvSpPr>
          <p:spPr>
            <a:xfrm>
              <a:off x="-772537" y="3868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29" y="1226"/>
                    <a:pt x="1215" y="965"/>
                    <a:pt x="1215" y="619"/>
                  </a:cubicBezTo>
                  <a:cubicBezTo>
                    <a:pt x="1215" y="274"/>
                    <a:pt x="929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498;p27">
              <a:extLst>
                <a:ext uri="{FF2B5EF4-FFF2-40B4-BE49-F238E27FC236}">
                  <a16:creationId xmlns:a16="http://schemas.microsoft.com/office/drawing/2014/main" id="{1D0D2C53-F544-493C-906F-7922AB76B357}"/>
                </a:ext>
              </a:extLst>
            </p:cNvPr>
            <p:cNvSpPr/>
            <p:nvPr/>
          </p:nvSpPr>
          <p:spPr>
            <a:xfrm>
              <a:off x="-1925662" y="39421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81"/>
                    <a:pt x="964" y="0"/>
                    <a:pt x="62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499;p27">
              <a:extLst>
                <a:ext uri="{FF2B5EF4-FFF2-40B4-BE49-F238E27FC236}">
                  <a16:creationId xmlns:a16="http://schemas.microsoft.com/office/drawing/2014/main" id="{6D5EA823-58F5-4229-8F51-0441D3147EB0}"/>
                </a:ext>
              </a:extLst>
            </p:cNvPr>
            <p:cNvSpPr/>
            <p:nvPr/>
          </p:nvSpPr>
          <p:spPr>
            <a:xfrm>
              <a:off x="-1825337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0"/>
                  </a:moveTo>
                  <a:cubicBezTo>
                    <a:pt x="632" y="0"/>
                    <a:pt x="626" y="1"/>
                    <a:pt x="619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52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500;p27">
              <a:extLst>
                <a:ext uri="{FF2B5EF4-FFF2-40B4-BE49-F238E27FC236}">
                  <a16:creationId xmlns:a16="http://schemas.microsoft.com/office/drawing/2014/main" id="{5552CD70-708C-4CA8-8D8E-21F1E29B5F88}"/>
                </a:ext>
              </a:extLst>
            </p:cNvPr>
            <p:cNvSpPr/>
            <p:nvPr/>
          </p:nvSpPr>
          <p:spPr>
            <a:xfrm>
              <a:off x="-1725037" y="39421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1" y="0"/>
                    <a:pt x="615" y="1"/>
                    <a:pt x="608" y="1"/>
                  </a:cubicBezTo>
                  <a:cubicBezTo>
                    <a:pt x="275" y="1"/>
                    <a:pt x="1" y="275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1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501;p27">
              <a:extLst>
                <a:ext uri="{FF2B5EF4-FFF2-40B4-BE49-F238E27FC236}">
                  <a16:creationId xmlns:a16="http://schemas.microsoft.com/office/drawing/2014/main" id="{C4E54498-6880-435A-B6B0-6F79ACFCC5AA}"/>
                </a:ext>
              </a:extLst>
            </p:cNvPr>
            <p:cNvSpPr/>
            <p:nvPr/>
          </p:nvSpPr>
          <p:spPr>
            <a:xfrm>
              <a:off x="-1624712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1"/>
                    <a:pt x="607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08"/>
                  </a:cubicBezTo>
                  <a:cubicBezTo>
                    <a:pt x="1226" y="281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502;p27">
              <a:extLst>
                <a:ext uri="{FF2B5EF4-FFF2-40B4-BE49-F238E27FC236}">
                  <a16:creationId xmlns:a16="http://schemas.microsoft.com/office/drawing/2014/main" id="{2B7532F7-D5E0-4191-9037-2A334588CF52}"/>
                </a:ext>
              </a:extLst>
            </p:cNvPr>
            <p:cNvSpPr/>
            <p:nvPr/>
          </p:nvSpPr>
          <p:spPr>
            <a:xfrm>
              <a:off x="-1524112" y="39421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0"/>
                  </a:moveTo>
                  <a:cubicBezTo>
                    <a:pt x="621" y="0"/>
                    <a:pt x="614" y="1"/>
                    <a:pt x="608" y="1"/>
                  </a:cubicBezTo>
                  <a:cubicBezTo>
                    <a:pt x="274" y="1"/>
                    <a:pt x="0" y="275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1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503;p27">
              <a:extLst>
                <a:ext uri="{FF2B5EF4-FFF2-40B4-BE49-F238E27FC236}">
                  <a16:creationId xmlns:a16="http://schemas.microsoft.com/office/drawing/2014/main" id="{91521F0B-DAAD-4E13-9648-364D4902F420}"/>
                </a:ext>
              </a:extLst>
            </p:cNvPr>
            <p:cNvSpPr/>
            <p:nvPr/>
          </p:nvSpPr>
          <p:spPr>
            <a:xfrm>
              <a:off x="-1424112" y="39421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75" y="1"/>
                    <a:pt x="1" y="275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81"/>
                    <a:pt x="964" y="0"/>
                    <a:pt x="62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504;p27">
              <a:extLst>
                <a:ext uri="{FF2B5EF4-FFF2-40B4-BE49-F238E27FC236}">
                  <a16:creationId xmlns:a16="http://schemas.microsoft.com/office/drawing/2014/main" id="{8290D8BE-5C29-4D82-ADD0-C772FDE95CC7}"/>
                </a:ext>
              </a:extLst>
            </p:cNvPr>
            <p:cNvSpPr/>
            <p:nvPr/>
          </p:nvSpPr>
          <p:spPr>
            <a:xfrm>
              <a:off x="-1323787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0"/>
                  </a:moveTo>
                  <a:cubicBezTo>
                    <a:pt x="632" y="0"/>
                    <a:pt x="626" y="1"/>
                    <a:pt x="619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52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505;p27">
              <a:extLst>
                <a:ext uri="{FF2B5EF4-FFF2-40B4-BE49-F238E27FC236}">
                  <a16:creationId xmlns:a16="http://schemas.microsoft.com/office/drawing/2014/main" id="{A8C3F95B-EDC4-4A3B-B0AF-633537564272}"/>
                </a:ext>
              </a:extLst>
            </p:cNvPr>
            <p:cNvSpPr/>
            <p:nvPr/>
          </p:nvSpPr>
          <p:spPr>
            <a:xfrm>
              <a:off x="-1223187" y="39421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1" y="0"/>
                    <a:pt x="615" y="1"/>
                    <a:pt x="608" y="1"/>
                  </a:cubicBezTo>
                  <a:cubicBezTo>
                    <a:pt x="286" y="1"/>
                    <a:pt x="1" y="275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81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506;p27">
              <a:extLst>
                <a:ext uri="{FF2B5EF4-FFF2-40B4-BE49-F238E27FC236}">
                  <a16:creationId xmlns:a16="http://schemas.microsoft.com/office/drawing/2014/main" id="{DAE9DD05-C0D9-4752-BC98-BC94A5E71C87}"/>
                </a:ext>
              </a:extLst>
            </p:cNvPr>
            <p:cNvSpPr/>
            <p:nvPr/>
          </p:nvSpPr>
          <p:spPr>
            <a:xfrm>
              <a:off x="-1123162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1"/>
                    <a:pt x="607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507;p27">
              <a:extLst>
                <a:ext uri="{FF2B5EF4-FFF2-40B4-BE49-F238E27FC236}">
                  <a16:creationId xmlns:a16="http://schemas.microsoft.com/office/drawing/2014/main" id="{AC4C41D9-43A2-4BBE-836A-93C2ECA9B554}"/>
                </a:ext>
              </a:extLst>
            </p:cNvPr>
            <p:cNvSpPr/>
            <p:nvPr/>
          </p:nvSpPr>
          <p:spPr>
            <a:xfrm>
              <a:off x="-1022562" y="39421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0"/>
                  </a:moveTo>
                  <a:cubicBezTo>
                    <a:pt x="621" y="0"/>
                    <a:pt x="614" y="1"/>
                    <a:pt x="608" y="1"/>
                  </a:cubicBezTo>
                  <a:cubicBezTo>
                    <a:pt x="274" y="1"/>
                    <a:pt x="0" y="275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1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508;p27">
              <a:extLst>
                <a:ext uri="{FF2B5EF4-FFF2-40B4-BE49-F238E27FC236}">
                  <a16:creationId xmlns:a16="http://schemas.microsoft.com/office/drawing/2014/main" id="{77FC6CC6-27FD-4716-BB67-AC293214D80B}"/>
                </a:ext>
              </a:extLst>
            </p:cNvPr>
            <p:cNvSpPr/>
            <p:nvPr/>
          </p:nvSpPr>
          <p:spPr>
            <a:xfrm>
              <a:off x="-922262" y="39421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8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5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509;p27">
              <a:extLst>
                <a:ext uri="{FF2B5EF4-FFF2-40B4-BE49-F238E27FC236}">
                  <a16:creationId xmlns:a16="http://schemas.microsoft.com/office/drawing/2014/main" id="{76FD6D2A-C4CF-4888-993F-13B5A032CF77}"/>
                </a:ext>
              </a:extLst>
            </p:cNvPr>
            <p:cNvSpPr/>
            <p:nvPr/>
          </p:nvSpPr>
          <p:spPr>
            <a:xfrm>
              <a:off x="-822237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0"/>
                  </a:moveTo>
                  <a:cubicBezTo>
                    <a:pt x="633" y="0"/>
                    <a:pt x="626" y="1"/>
                    <a:pt x="620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64" y="0"/>
                    <a:pt x="64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510;p27">
              <a:extLst>
                <a:ext uri="{FF2B5EF4-FFF2-40B4-BE49-F238E27FC236}">
                  <a16:creationId xmlns:a16="http://schemas.microsoft.com/office/drawing/2014/main" id="{54487AEC-FE60-4160-BFC6-AF63E414A4F6}"/>
                </a:ext>
              </a:extLst>
            </p:cNvPr>
            <p:cNvSpPr/>
            <p:nvPr/>
          </p:nvSpPr>
          <p:spPr>
            <a:xfrm>
              <a:off x="-1976837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0"/>
                  </a:moveTo>
                  <a:cubicBezTo>
                    <a:pt x="633" y="0"/>
                    <a:pt x="626" y="1"/>
                    <a:pt x="619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6" y="953"/>
                    <a:pt x="1226" y="620"/>
                  </a:cubicBezTo>
                  <a:cubicBezTo>
                    <a:pt x="1226" y="282"/>
                    <a:pt x="975" y="0"/>
                    <a:pt x="64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511;p27">
              <a:extLst>
                <a:ext uri="{FF2B5EF4-FFF2-40B4-BE49-F238E27FC236}">
                  <a16:creationId xmlns:a16="http://schemas.microsoft.com/office/drawing/2014/main" id="{8C1BE455-0EE9-49FA-9BB0-443212B6715E}"/>
                </a:ext>
              </a:extLst>
            </p:cNvPr>
            <p:cNvSpPr/>
            <p:nvPr/>
          </p:nvSpPr>
          <p:spPr>
            <a:xfrm>
              <a:off x="-1876237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512;p27">
              <a:extLst>
                <a:ext uri="{FF2B5EF4-FFF2-40B4-BE49-F238E27FC236}">
                  <a16:creationId xmlns:a16="http://schemas.microsoft.com/office/drawing/2014/main" id="{B5AF8C52-6744-46DF-9C5A-7ECD2E35D1DF}"/>
                </a:ext>
              </a:extLst>
            </p:cNvPr>
            <p:cNvSpPr/>
            <p:nvPr/>
          </p:nvSpPr>
          <p:spPr>
            <a:xfrm>
              <a:off x="-1775937" y="4015375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0"/>
                  </a:moveTo>
                  <a:cubicBezTo>
                    <a:pt x="633" y="0"/>
                    <a:pt x="626" y="1"/>
                    <a:pt x="620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513;p27">
              <a:extLst>
                <a:ext uri="{FF2B5EF4-FFF2-40B4-BE49-F238E27FC236}">
                  <a16:creationId xmlns:a16="http://schemas.microsoft.com/office/drawing/2014/main" id="{5306CED1-3F48-4399-9B40-F5BAFCA54D28}"/>
                </a:ext>
              </a:extLst>
            </p:cNvPr>
            <p:cNvSpPr/>
            <p:nvPr/>
          </p:nvSpPr>
          <p:spPr>
            <a:xfrm>
              <a:off x="-1675612" y="4015375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0"/>
                  </a:moveTo>
                  <a:cubicBezTo>
                    <a:pt x="621" y="0"/>
                    <a:pt x="614" y="1"/>
                    <a:pt x="607" y="1"/>
                  </a:cubicBezTo>
                  <a:cubicBezTo>
                    <a:pt x="274" y="1"/>
                    <a:pt x="0" y="275"/>
                    <a:pt x="0" y="620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514;p27">
              <a:extLst>
                <a:ext uri="{FF2B5EF4-FFF2-40B4-BE49-F238E27FC236}">
                  <a16:creationId xmlns:a16="http://schemas.microsoft.com/office/drawing/2014/main" id="{E67EF8B1-6E60-4BAA-8F23-F261A40B73DB}"/>
                </a:ext>
              </a:extLst>
            </p:cNvPr>
            <p:cNvSpPr/>
            <p:nvPr/>
          </p:nvSpPr>
          <p:spPr>
            <a:xfrm>
              <a:off x="-1575312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5" y="1"/>
                    <a:pt x="608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515;p27">
              <a:extLst>
                <a:ext uri="{FF2B5EF4-FFF2-40B4-BE49-F238E27FC236}">
                  <a16:creationId xmlns:a16="http://schemas.microsoft.com/office/drawing/2014/main" id="{03BA728E-21D7-4F8D-A38F-5714824DDF11}"/>
                </a:ext>
              </a:extLst>
            </p:cNvPr>
            <p:cNvSpPr/>
            <p:nvPr/>
          </p:nvSpPr>
          <p:spPr>
            <a:xfrm>
              <a:off x="-1474712" y="40153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516;p27">
              <a:extLst>
                <a:ext uri="{FF2B5EF4-FFF2-40B4-BE49-F238E27FC236}">
                  <a16:creationId xmlns:a16="http://schemas.microsoft.com/office/drawing/2014/main" id="{C7EF5769-D50B-40A2-BCC8-1C9EE983210F}"/>
                </a:ext>
              </a:extLst>
            </p:cNvPr>
            <p:cNvSpPr/>
            <p:nvPr/>
          </p:nvSpPr>
          <p:spPr>
            <a:xfrm>
              <a:off x="-1374687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5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517;p27">
              <a:extLst>
                <a:ext uri="{FF2B5EF4-FFF2-40B4-BE49-F238E27FC236}">
                  <a16:creationId xmlns:a16="http://schemas.microsoft.com/office/drawing/2014/main" id="{83EF002B-9B68-4A5A-A013-DDD71C0EF318}"/>
                </a:ext>
              </a:extLst>
            </p:cNvPr>
            <p:cNvSpPr/>
            <p:nvPr/>
          </p:nvSpPr>
          <p:spPr>
            <a:xfrm>
              <a:off x="-1274387" y="4015375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0"/>
                  </a:moveTo>
                  <a:cubicBezTo>
                    <a:pt x="633" y="0"/>
                    <a:pt x="626" y="1"/>
                    <a:pt x="620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518;p27">
              <a:extLst>
                <a:ext uri="{FF2B5EF4-FFF2-40B4-BE49-F238E27FC236}">
                  <a16:creationId xmlns:a16="http://schemas.microsoft.com/office/drawing/2014/main" id="{911C54D6-5F5E-400B-84E3-F05AE5CFE68A}"/>
                </a:ext>
              </a:extLst>
            </p:cNvPr>
            <p:cNvSpPr/>
            <p:nvPr/>
          </p:nvSpPr>
          <p:spPr>
            <a:xfrm>
              <a:off x="-1174062" y="4015375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0"/>
                  </a:moveTo>
                  <a:cubicBezTo>
                    <a:pt x="621" y="0"/>
                    <a:pt x="614" y="1"/>
                    <a:pt x="607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519;p27">
              <a:extLst>
                <a:ext uri="{FF2B5EF4-FFF2-40B4-BE49-F238E27FC236}">
                  <a16:creationId xmlns:a16="http://schemas.microsoft.com/office/drawing/2014/main" id="{1B97367B-7FE0-4C68-ADAB-08E73A490A4B}"/>
                </a:ext>
              </a:extLst>
            </p:cNvPr>
            <p:cNvSpPr/>
            <p:nvPr/>
          </p:nvSpPr>
          <p:spPr>
            <a:xfrm>
              <a:off x="-1073762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0"/>
                  </a:moveTo>
                  <a:cubicBezTo>
                    <a:pt x="633" y="0"/>
                    <a:pt x="626" y="1"/>
                    <a:pt x="620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0"/>
                    <a:pt x="64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520;p27">
              <a:extLst>
                <a:ext uri="{FF2B5EF4-FFF2-40B4-BE49-F238E27FC236}">
                  <a16:creationId xmlns:a16="http://schemas.microsoft.com/office/drawing/2014/main" id="{E748C69A-9FBB-473D-B68C-A92812AD5650}"/>
                </a:ext>
              </a:extLst>
            </p:cNvPr>
            <p:cNvSpPr/>
            <p:nvPr/>
          </p:nvSpPr>
          <p:spPr>
            <a:xfrm>
              <a:off x="-973162" y="40153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20"/>
                  </a:cubicBezTo>
                  <a:cubicBezTo>
                    <a:pt x="1215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521;p27">
              <a:extLst>
                <a:ext uri="{FF2B5EF4-FFF2-40B4-BE49-F238E27FC236}">
                  <a16:creationId xmlns:a16="http://schemas.microsoft.com/office/drawing/2014/main" id="{931E58CA-9E89-417D-B819-C0844061B762}"/>
                </a:ext>
              </a:extLst>
            </p:cNvPr>
            <p:cNvSpPr/>
            <p:nvPr/>
          </p:nvSpPr>
          <p:spPr>
            <a:xfrm>
              <a:off x="-873137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522;p27">
              <a:extLst>
                <a:ext uri="{FF2B5EF4-FFF2-40B4-BE49-F238E27FC236}">
                  <a16:creationId xmlns:a16="http://schemas.microsoft.com/office/drawing/2014/main" id="{190BF639-110C-4D96-A436-DB4DB7A4C029}"/>
                </a:ext>
              </a:extLst>
            </p:cNvPr>
            <p:cNvSpPr/>
            <p:nvPr/>
          </p:nvSpPr>
          <p:spPr>
            <a:xfrm>
              <a:off x="-772537" y="40153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7" y="0"/>
                  </a:moveTo>
                  <a:cubicBezTo>
                    <a:pt x="621" y="0"/>
                    <a:pt x="614" y="1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20"/>
                  </a:cubicBezTo>
                  <a:cubicBezTo>
                    <a:pt x="1215" y="282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523;p27">
              <a:extLst>
                <a:ext uri="{FF2B5EF4-FFF2-40B4-BE49-F238E27FC236}">
                  <a16:creationId xmlns:a16="http://schemas.microsoft.com/office/drawing/2014/main" id="{B7B4FBA0-5CE8-49DF-8AB9-B071831A78F2}"/>
                </a:ext>
              </a:extLst>
            </p:cNvPr>
            <p:cNvSpPr/>
            <p:nvPr/>
          </p:nvSpPr>
          <p:spPr>
            <a:xfrm>
              <a:off x="-1925662" y="4088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0"/>
                  </a:moveTo>
                  <a:cubicBezTo>
                    <a:pt x="622" y="0"/>
                    <a:pt x="615" y="0"/>
                    <a:pt x="608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65"/>
                    <a:pt x="1215" y="620"/>
                  </a:cubicBezTo>
                  <a:cubicBezTo>
                    <a:pt x="1215" y="282"/>
                    <a:pt x="964" y="0"/>
                    <a:pt x="62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524;p27">
              <a:extLst>
                <a:ext uri="{FF2B5EF4-FFF2-40B4-BE49-F238E27FC236}">
                  <a16:creationId xmlns:a16="http://schemas.microsoft.com/office/drawing/2014/main" id="{E3ED2CA8-219A-421D-A37B-50A2D2A32338}"/>
                </a:ext>
              </a:extLst>
            </p:cNvPr>
            <p:cNvSpPr/>
            <p:nvPr/>
          </p:nvSpPr>
          <p:spPr>
            <a:xfrm>
              <a:off x="-1825337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0"/>
                  </a:moveTo>
                  <a:cubicBezTo>
                    <a:pt x="632" y="0"/>
                    <a:pt x="626" y="0"/>
                    <a:pt x="619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52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525;p27">
              <a:extLst>
                <a:ext uri="{FF2B5EF4-FFF2-40B4-BE49-F238E27FC236}">
                  <a16:creationId xmlns:a16="http://schemas.microsoft.com/office/drawing/2014/main" id="{FEA6AB79-5356-4919-960A-3B11C45C29EC}"/>
                </a:ext>
              </a:extLst>
            </p:cNvPr>
            <p:cNvSpPr/>
            <p:nvPr/>
          </p:nvSpPr>
          <p:spPr>
            <a:xfrm>
              <a:off x="-1725037" y="4088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1" y="0"/>
                    <a:pt x="615" y="0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65"/>
                    <a:pt x="1215" y="620"/>
                  </a:cubicBezTo>
                  <a:cubicBezTo>
                    <a:pt x="1215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526;p27">
              <a:extLst>
                <a:ext uri="{FF2B5EF4-FFF2-40B4-BE49-F238E27FC236}">
                  <a16:creationId xmlns:a16="http://schemas.microsoft.com/office/drawing/2014/main" id="{8083D3E3-61E5-4333-B8DE-F451440CC3CE}"/>
                </a:ext>
              </a:extLst>
            </p:cNvPr>
            <p:cNvSpPr/>
            <p:nvPr/>
          </p:nvSpPr>
          <p:spPr>
            <a:xfrm>
              <a:off x="-1624712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0"/>
                    <a:pt x="607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65"/>
                    <a:pt x="1226" y="620"/>
                  </a:cubicBezTo>
                  <a:cubicBezTo>
                    <a:pt x="1226" y="28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527;p27">
              <a:extLst>
                <a:ext uri="{FF2B5EF4-FFF2-40B4-BE49-F238E27FC236}">
                  <a16:creationId xmlns:a16="http://schemas.microsoft.com/office/drawing/2014/main" id="{DE034318-9E7E-4163-9DE2-CCC91B552AF8}"/>
                </a:ext>
              </a:extLst>
            </p:cNvPr>
            <p:cNvSpPr/>
            <p:nvPr/>
          </p:nvSpPr>
          <p:spPr>
            <a:xfrm>
              <a:off x="-1524112" y="408860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0"/>
                  </a:moveTo>
                  <a:cubicBezTo>
                    <a:pt x="621" y="0"/>
                    <a:pt x="614" y="0"/>
                    <a:pt x="608" y="1"/>
                  </a:cubicBezTo>
                  <a:cubicBezTo>
                    <a:pt x="274" y="1"/>
                    <a:pt x="0" y="275"/>
                    <a:pt x="0" y="620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65"/>
                    <a:pt x="1215" y="620"/>
                  </a:cubicBezTo>
                  <a:cubicBezTo>
                    <a:pt x="1215" y="282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528;p27">
              <a:extLst>
                <a:ext uri="{FF2B5EF4-FFF2-40B4-BE49-F238E27FC236}">
                  <a16:creationId xmlns:a16="http://schemas.microsoft.com/office/drawing/2014/main" id="{9A4C3713-FAE5-4D6E-A863-7837D5F2E2C0}"/>
                </a:ext>
              </a:extLst>
            </p:cNvPr>
            <p:cNvSpPr/>
            <p:nvPr/>
          </p:nvSpPr>
          <p:spPr>
            <a:xfrm>
              <a:off x="-1424112" y="4088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0"/>
                  </a:moveTo>
                  <a:cubicBezTo>
                    <a:pt x="622" y="0"/>
                    <a:pt x="615" y="0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65"/>
                    <a:pt x="1215" y="620"/>
                  </a:cubicBezTo>
                  <a:cubicBezTo>
                    <a:pt x="1215" y="282"/>
                    <a:pt x="964" y="0"/>
                    <a:pt x="62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529;p27">
              <a:extLst>
                <a:ext uri="{FF2B5EF4-FFF2-40B4-BE49-F238E27FC236}">
                  <a16:creationId xmlns:a16="http://schemas.microsoft.com/office/drawing/2014/main" id="{21F5158F-ADEE-46CD-88E8-3CDD183AE81B}"/>
                </a:ext>
              </a:extLst>
            </p:cNvPr>
            <p:cNvSpPr/>
            <p:nvPr/>
          </p:nvSpPr>
          <p:spPr>
            <a:xfrm>
              <a:off x="-1323787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0"/>
                  </a:moveTo>
                  <a:cubicBezTo>
                    <a:pt x="632" y="0"/>
                    <a:pt x="626" y="0"/>
                    <a:pt x="619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52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530;p27">
              <a:extLst>
                <a:ext uri="{FF2B5EF4-FFF2-40B4-BE49-F238E27FC236}">
                  <a16:creationId xmlns:a16="http://schemas.microsoft.com/office/drawing/2014/main" id="{735E4334-FDC4-4A8A-9851-0A7ABF4F092D}"/>
                </a:ext>
              </a:extLst>
            </p:cNvPr>
            <p:cNvSpPr/>
            <p:nvPr/>
          </p:nvSpPr>
          <p:spPr>
            <a:xfrm>
              <a:off x="-1223187" y="4088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1" y="0"/>
                    <a:pt x="615" y="0"/>
                    <a:pt x="608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65"/>
                    <a:pt x="1215" y="620"/>
                  </a:cubicBezTo>
                  <a:cubicBezTo>
                    <a:pt x="1215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531;p27">
              <a:extLst>
                <a:ext uri="{FF2B5EF4-FFF2-40B4-BE49-F238E27FC236}">
                  <a16:creationId xmlns:a16="http://schemas.microsoft.com/office/drawing/2014/main" id="{659E25FF-4891-4014-A420-30F3D8380FF9}"/>
                </a:ext>
              </a:extLst>
            </p:cNvPr>
            <p:cNvSpPr/>
            <p:nvPr/>
          </p:nvSpPr>
          <p:spPr>
            <a:xfrm>
              <a:off x="-1123162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0"/>
                    <a:pt x="607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532;p27">
              <a:extLst>
                <a:ext uri="{FF2B5EF4-FFF2-40B4-BE49-F238E27FC236}">
                  <a16:creationId xmlns:a16="http://schemas.microsoft.com/office/drawing/2014/main" id="{8D697FF3-751D-495D-8532-81E3CE7B858A}"/>
                </a:ext>
              </a:extLst>
            </p:cNvPr>
            <p:cNvSpPr/>
            <p:nvPr/>
          </p:nvSpPr>
          <p:spPr>
            <a:xfrm>
              <a:off x="-1022562" y="408860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0"/>
                  </a:moveTo>
                  <a:cubicBezTo>
                    <a:pt x="621" y="0"/>
                    <a:pt x="614" y="0"/>
                    <a:pt x="608" y="1"/>
                  </a:cubicBezTo>
                  <a:cubicBezTo>
                    <a:pt x="274" y="1"/>
                    <a:pt x="0" y="275"/>
                    <a:pt x="0" y="620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65"/>
                    <a:pt x="1215" y="620"/>
                  </a:cubicBezTo>
                  <a:cubicBezTo>
                    <a:pt x="1215" y="282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533;p27">
              <a:extLst>
                <a:ext uri="{FF2B5EF4-FFF2-40B4-BE49-F238E27FC236}">
                  <a16:creationId xmlns:a16="http://schemas.microsoft.com/office/drawing/2014/main" id="{16E1658B-1DF0-4C4A-B74D-0E5894DBB121}"/>
                </a:ext>
              </a:extLst>
            </p:cNvPr>
            <p:cNvSpPr/>
            <p:nvPr/>
          </p:nvSpPr>
          <p:spPr>
            <a:xfrm>
              <a:off x="-922262" y="408860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8" y="0"/>
                  </a:moveTo>
                  <a:cubicBezTo>
                    <a:pt x="622" y="0"/>
                    <a:pt x="615" y="0"/>
                    <a:pt x="608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5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534;p27">
              <a:extLst>
                <a:ext uri="{FF2B5EF4-FFF2-40B4-BE49-F238E27FC236}">
                  <a16:creationId xmlns:a16="http://schemas.microsoft.com/office/drawing/2014/main" id="{51D0E402-010B-4F6F-8E19-54F5F6924361}"/>
                </a:ext>
              </a:extLst>
            </p:cNvPr>
            <p:cNvSpPr/>
            <p:nvPr/>
          </p:nvSpPr>
          <p:spPr>
            <a:xfrm>
              <a:off x="-822237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0"/>
                  </a:moveTo>
                  <a:cubicBezTo>
                    <a:pt x="633" y="0"/>
                    <a:pt x="626" y="0"/>
                    <a:pt x="620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64" y="0"/>
                    <a:pt x="64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535;p27">
              <a:extLst>
                <a:ext uri="{FF2B5EF4-FFF2-40B4-BE49-F238E27FC236}">
                  <a16:creationId xmlns:a16="http://schemas.microsoft.com/office/drawing/2014/main" id="{B708573B-57B1-4992-B0AF-1287974F5A95}"/>
                </a:ext>
              </a:extLst>
            </p:cNvPr>
            <p:cNvSpPr/>
            <p:nvPr/>
          </p:nvSpPr>
          <p:spPr>
            <a:xfrm>
              <a:off x="-1976837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19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74" y="1215"/>
                    <a:pt x="619" y="1215"/>
                  </a:cubicBezTo>
                  <a:cubicBezTo>
                    <a:pt x="941" y="1215"/>
                    <a:pt x="1226" y="953"/>
                    <a:pt x="1226" y="608"/>
                  </a:cubicBezTo>
                  <a:cubicBezTo>
                    <a:pt x="1226" y="262"/>
                    <a:pt x="964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536;p27">
              <a:extLst>
                <a:ext uri="{FF2B5EF4-FFF2-40B4-BE49-F238E27FC236}">
                  <a16:creationId xmlns:a16="http://schemas.microsoft.com/office/drawing/2014/main" id="{2E4CB6F6-B11C-4D04-9299-B80FBE795CF2}"/>
                </a:ext>
              </a:extLst>
            </p:cNvPr>
            <p:cNvSpPr/>
            <p:nvPr/>
          </p:nvSpPr>
          <p:spPr>
            <a:xfrm>
              <a:off x="-1876237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537;p27">
              <a:extLst>
                <a:ext uri="{FF2B5EF4-FFF2-40B4-BE49-F238E27FC236}">
                  <a16:creationId xmlns:a16="http://schemas.microsoft.com/office/drawing/2014/main" id="{9DBD393A-667D-435D-BF6C-217FBAB97176}"/>
                </a:ext>
              </a:extLst>
            </p:cNvPr>
            <p:cNvSpPr/>
            <p:nvPr/>
          </p:nvSpPr>
          <p:spPr>
            <a:xfrm>
              <a:off x="-1775937" y="4162125"/>
              <a:ext cx="30700" cy="30375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20" y="1"/>
                  </a:moveTo>
                  <a:cubicBezTo>
                    <a:pt x="287" y="1"/>
                    <a:pt x="1" y="262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41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538;p27">
              <a:extLst>
                <a:ext uri="{FF2B5EF4-FFF2-40B4-BE49-F238E27FC236}">
                  <a16:creationId xmlns:a16="http://schemas.microsoft.com/office/drawing/2014/main" id="{719BDC90-94A9-480C-91FB-F7704F25DFD3}"/>
                </a:ext>
              </a:extLst>
            </p:cNvPr>
            <p:cNvSpPr/>
            <p:nvPr/>
          </p:nvSpPr>
          <p:spPr>
            <a:xfrm>
              <a:off x="-1675612" y="41621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1"/>
                  </a:moveTo>
                  <a:cubicBezTo>
                    <a:pt x="274" y="1"/>
                    <a:pt x="0" y="262"/>
                    <a:pt x="0" y="608"/>
                  </a:cubicBezTo>
                  <a:cubicBezTo>
                    <a:pt x="0" y="941"/>
                    <a:pt x="262" y="1215"/>
                    <a:pt x="607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2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539;p27">
              <a:extLst>
                <a:ext uri="{FF2B5EF4-FFF2-40B4-BE49-F238E27FC236}">
                  <a16:creationId xmlns:a16="http://schemas.microsoft.com/office/drawing/2014/main" id="{0B8385F0-8958-469B-9428-C40AE4FBE4C2}"/>
                </a:ext>
              </a:extLst>
            </p:cNvPr>
            <p:cNvSpPr/>
            <p:nvPr/>
          </p:nvSpPr>
          <p:spPr>
            <a:xfrm>
              <a:off x="-1575312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1"/>
                  </a:moveTo>
                  <a:cubicBezTo>
                    <a:pt x="286" y="1"/>
                    <a:pt x="1" y="262"/>
                    <a:pt x="1" y="608"/>
                  </a:cubicBezTo>
                  <a:cubicBezTo>
                    <a:pt x="1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540;p27">
              <a:extLst>
                <a:ext uri="{FF2B5EF4-FFF2-40B4-BE49-F238E27FC236}">
                  <a16:creationId xmlns:a16="http://schemas.microsoft.com/office/drawing/2014/main" id="{944487C0-4B74-4584-9512-9EA43DF0BC98}"/>
                </a:ext>
              </a:extLst>
            </p:cNvPr>
            <p:cNvSpPr/>
            <p:nvPr/>
          </p:nvSpPr>
          <p:spPr>
            <a:xfrm>
              <a:off x="-1474712" y="41621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1"/>
                  </a:moveTo>
                  <a:cubicBezTo>
                    <a:pt x="275" y="1"/>
                    <a:pt x="1" y="262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2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541;p27">
              <a:extLst>
                <a:ext uri="{FF2B5EF4-FFF2-40B4-BE49-F238E27FC236}">
                  <a16:creationId xmlns:a16="http://schemas.microsoft.com/office/drawing/2014/main" id="{C5321114-3024-4D2E-A2E1-DF770DB88BDB}"/>
                </a:ext>
              </a:extLst>
            </p:cNvPr>
            <p:cNvSpPr/>
            <p:nvPr/>
          </p:nvSpPr>
          <p:spPr>
            <a:xfrm>
              <a:off x="-1374687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542;p27">
              <a:extLst>
                <a:ext uri="{FF2B5EF4-FFF2-40B4-BE49-F238E27FC236}">
                  <a16:creationId xmlns:a16="http://schemas.microsoft.com/office/drawing/2014/main" id="{5C1C9935-A6F8-4AE6-AEFC-DFE45065E468}"/>
                </a:ext>
              </a:extLst>
            </p:cNvPr>
            <p:cNvSpPr/>
            <p:nvPr/>
          </p:nvSpPr>
          <p:spPr>
            <a:xfrm>
              <a:off x="-1274387" y="4162125"/>
              <a:ext cx="30700" cy="30375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20" y="1"/>
                  </a:moveTo>
                  <a:cubicBezTo>
                    <a:pt x="287" y="1"/>
                    <a:pt x="1" y="262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41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543;p27">
              <a:extLst>
                <a:ext uri="{FF2B5EF4-FFF2-40B4-BE49-F238E27FC236}">
                  <a16:creationId xmlns:a16="http://schemas.microsoft.com/office/drawing/2014/main" id="{CCE52855-D2A6-495B-8F4D-0073FE98D322}"/>
                </a:ext>
              </a:extLst>
            </p:cNvPr>
            <p:cNvSpPr/>
            <p:nvPr/>
          </p:nvSpPr>
          <p:spPr>
            <a:xfrm>
              <a:off x="-1174062" y="41621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62" y="1215"/>
                    <a:pt x="607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2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544;p27">
              <a:extLst>
                <a:ext uri="{FF2B5EF4-FFF2-40B4-BE49-F238E27FC236}">
                  <a16:creationId xmlns:a16="http://schemas.microsoft.com/office/drawing/2014/main" id="{D6612BCF-2F94-4E59-958E-1878956951FE}"/>
                </a:ext>
              </a:extLst>
            </p:cNvPr>
            <p:cNvSpPr/>
            <p:nvPr/>
          </p:nvSpPr>
          <p:spPr>
            <a:xfrm>
              <a:off x="-1073762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20" y="1"/>
                  </a:moveTo>
                  <a:cubicBezTo>
                    <a:pt x="286" y="1"/>
                    <a:pt x="1" y="262"/>
                    <a:pt x="1" y="608"/>
                  </a:cubicBezTo>
                  <a:cubicBezTo>
                    <a:pt x="1" y="941"/>
                    <a:pt x="274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53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545;p27">
              <a:extLst>
                <a:ext uri="{FF2B5EF4-FFF2-40B4-BE49-F238E27FC236}">
                  <a16:creationId xmlns:a16="http://schemas.microsoft.com/office/drawing/2014/main" id="{E7DF0113-E55F-48E0-B3AA-C8CB48C199F7}"/>
                </a:ext>
              </a:extLst>
            </p:cNvPr>
            <p:cNvSpPr/>
            <p:nvPr/>
          </p:nvSpPr>
          <p:spPr>
            <a:xfrm>
              <a:off x="-973162" y="41621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1"/>
                  </a:moveTo>
                  <a:cubicBezTo>
                    <a:pt x="287" y="1"/>
                    <a:pt x="1" y="262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62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546;p27">
              <a:extLst>
                <a:ext uri="{FF2B5EF4-FFF2-40B4-BE49-F238E27FC236}">
                  <a16:creationId xmlns:a16="http://schemas.microsoft.com/office/drawing/2014/main" id="{35AD0456-9C79-41A6-B492-8BEC80F2295E}"/>
                </a:ext>
              </a:extLst>
            </p:cNvPr>
            <p:cNvSpPr/>
            <p:nvPr/>
          </p:nvSpPr>
          <p:spPr>
            <a:xfrm>
              <a:off x="-873137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547;p27">
              <a:extLst>
                <a:ext uri="{FF2B5EF4-FFF2-40B4-BE49-F238E27FC236}">
                  <a16:creationId xmlns:a16="http://schemas.microsoft.com/office/drawing/2014/main" id="{98A4EBAC-EC83-4D14-AF7C-C2475B328B64}"/>
                </a:ext>
              </a:extLst>
            </p:cNvPr>
            <p:cNvSpPr/>
            <p:nvPr/>
          </p:nvSpPr>
          <p:spPr>
            <a:xfrm>
              <a:off x="-772537" y="41621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1"/>
                  </a:moveTo>
                  <a:cubicBezTo>
                    <a:pt x="275" y="1"/>
                    <a:pt x="1" y="262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62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548;p27">
              <a:extLst>
                <a:ext uri="{FF2B5EF4-FFF2-40B4-BE49-F238E27FC236}">
                  <a16:creationId xmlns:a16="http://schemas.microsoft.com/office/drawing/2014/main" id="{C7609421-9CC0-4AFB-9E9F-F96483A18564}"/>
                </a:ext>
              </a:extLst>
            </p:cNvPr>
            <p:cNvSpPr/>
            <p:nvPr/>
          </p:nvSpPr>
          <p:spPr>
            <a:xfrm>
              <a:off x="-1925662" y="4235350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7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549;p27">
              <a:extLst>
                <a:ext uri="{FF2B5EF4-FFF2-40B4-BE49-F238E27FC236}">
                  <a16:creationId xmlns:a16="http://schemas.microsoft.com/office/drawing/2014/main" id="{84BF07E6-E159-4876-A46A-9BC52AE54DCC}"/>
                </a:ext>
              </a:extLst>
            </p:cNvPr>
            <p:cNvSpPr/>
            <p:nvPr/>
          </p:nvSpPr>
          <p:spPr>
            <a:xfrm>
              <a:off x="-1825337" y="4235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86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550;p27">
              <a:extLst>
                <a:ext uri="{FF2B5EF4-FFF2-40B4-BE49-F238E27FC236}">
                  <a16:creationId xmlns:a16="http://schemas.microsoft.com/office/drawing/2014/main" id="{BE44ED6C-EF7D-49D3-B28E-8BDF7A236738}"/>
                </a:ext>
              </a:extLst>
            </p:cNvPr>
            <p:cNvSpPr/>
            <p:nvPr/>
          </p:nvSpPr>
          <p:spPr>
            <a:xfrm>
              <a:off x="-1725037" y="4235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86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551;p27">
              <a:extLst>
                <a:ext uri="{FF2B5EF4-FFF2-40B4-BE49-F238E27FC236}">
                  <a16:creationId xmlns:a16="http://schemas.microsoft.com/office/drawing/2014/main" id="{08F1C1D7-6991-441C-BA3C-6629A8E2C468}"/>
                </a:ext>
              </a:extLst>
            </p:cNvPr>
            <p:cNvSpPr/>
            <p:nvPr/>
          </p:nvSpPr>
          <p:spPr>
            <a:xfrm>
              <a:off x="-1624712" y="423535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552;p27">
              <a:extLst>
                <a:ext uri="{FF2B5EF4-FFF2-40B4-BE49-F238E27FC236}">
                  <a16:creationId xmlns:a16="http://schemas.microsoft.com/office/drawing/2014/main" id="{A06E91D6-905E-4F3E-8D8B-45CC34E37E74}"/>
                </a:ext>
              </a:extLst>
            </p:cNvPr>
            <p:cNvSpPr/>
            <p:nvPr/>
          </p:nvSpPr>
          <p:spPr>
            <a:xfrm>
              <a:off x="-1524112" y="42353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86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553;p27">
              <a:extLst>
                <a:ext uri="{FF2B5EF4-FFF2-40B4-BE49-F238E27FC236}">
                  <a16:creationId xmlns:a16="http://schemas.microsoft.com/office/drawing/2014/main" id="{A8FA2B90-9C3D-4A54-89FE-A70182237724}"/>
                </a:ext>
              </a:extLst>
            </p:cNvPr>
            <p:cNvSpPr/>
            <p:nvPr/>
          </p:nvSpPr>
          <p:spPr>
            <a:xfrm>
              <a:off x="-1424112" y="4235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86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554;p27">
              <a:extLst>
                <a:ext uri="{FF2B5EF4-FFF2-40B4-BE49-F238E27FC236}">
                  <a16:creationId xmlns:a16="http://schemas.microsoft.com/office/drawing/2014/main" id="{04F38C87-F9A5-4037-B8FF-DF5BC3D47FD9}"/>
                </a:ext>
              </a:extLst>
            </p:cNvPr>
            <p:cNvSpPr/>
            <p:nvPr/>
          </p:nvSpPr>
          <p:spPr>
            <a:xfrm>
              <a:off x="-1323787" y="4235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86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555;p27">
              <a:extLst>
                <a:ext uri="{FF2B5EF4-FFF2-40B4-BE49-F238E27FC236}">
                  <a16:creationId xmlns:a16="http://schemas.microsoft.com/office/drawing/2014/main" id="{4B640969-4B38-4E48-8C5A-B8526AB2DFAA}"/>
                </a:ext>
              </a:extLst>
            </p:cNvPr>
            <p:cNvSpPr/>
            <p:nvPr/>
          </p:nvSpPr>
          <p:spPr>
            <a:xfrm>
              <a:off x="-1223187" y="4235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6" y="0"/>
                    <a:pt x="1" y="286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556;p27">
              <a:extLst>
                <a:ext uri="{FF2B5EF4-FFF2-40B4-BE49-F238E27FC236}">
                  <a16:creationId xmlns:a16="http://schemas.microsoft.com/office/drawing/2014/main" id="{EB57AB39-9718-49CD-AB69-BF5CB9492B69}"/>
                </a:ext>
              </a:extLst>
            </p:cNvPr>
            <p:cNvSpPr/>
            <p:nvPr/>
          </p:nvSpPr>
          <p:spPr>
            <a:xfrm>
              <a:off x="-1123162" y="423535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557;p27">
              <a:extLst>
                <a:ext uri="{FF2B5EF4-FFF2-40B4-BE49-F238E27FC236}">
                  <a16:creationId xmlns:a16="http://schemas.microsoft.com/office/drawing/2014/main" id="{86F5E0F5-2F3B-4DF7-8D18-A18EE023BA26}"/>
                </a:ext>
              </a:extLst>
            </p:cNvPr>
            <p:cNvSpPr/>
            <p:nvPr/>
          </p:nvSpPr>
          <p:spPr>
            <a:xfrm>
              <a:off x="-1023162" y="4235350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20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53"/>
                    <a:pt x="275" y="1215"/>
                    <a:pt x="620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558;p27">
              <a:extLst>
                <a:ext uri="{FF2B5EF4-FFF2-40B4-BE49-F238E27FC236}">
                  <a16:creationId xmlns:a16="http://schemas.microsoft.com/office/drawing/2014/main" id="{312F84C5-8EF6-455E-87A1-24D762E0C395}"/>
                </a:ext>
              </a:extLst>
            </p:cNvPr>
            <p:cNvSpPr/>
            <p:nvPr/>
          </p:nvSpPr>
          <p:spPr>
            <a:xfrm>
              <a:off x="-922262" y="423535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87" y="0"/>
                    <a:pt x="1" y="286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559;p27">
              <a:extLst>
                <a:ext uri="{FF2B5EF4-FFF2-40B4-BE49-F238E27FC236}">
                  <a16:creationId xmlns:a16="http://schemas.microsoft.com/office/drawing/2014/main" id="{6AFB99AC-E7AB-4C6F-8BE8-B9B5708FAADE}"/>
                </a:ext>
              </a:extLst>
            </p:cNvPr>
            <p:cNvSpPr/>
            <p:nvPr/>
          </p:nvSpPr>
          <p:spPr>
            <a:xfrm>
              <a:off x="-822237" y="4235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0" y="286"/>
                    <a:pt x="0" y="608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560;p27">
              <a:extLst>
                <a:ext uri="{FF2B5EF4-FFF2-40B4-BE49-F238E27FC236}">
                  <a16:creationId xmlns:a16="http://schemas.microsoft.com/office/drawing/2014/main" id="{3BD9B827-F248-43DA-876E-25CEBF85A971}"/>
                </a:ext>
              </a:extLst>
            </p:cNvPr>
            <p:cNvSpPr/>
            <p:nvPr/>
          </p:nvSpPr>
          <p:spPr>
            <a:xfrm>
              <a:off x="-1976837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6" y="953"/>
                    <a:pt x="1226" y="620"/>
                  </a:cubicBezTo>
                  <a:cubicBezTo>
                    <a:pt x="1226" y="286"/>
                    <a:pt x="964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561;p27">
              <a:extLst>
                <a:ext uri="{FF2B5EF4-FFF2-40B4-BE49-F238E27FC236}">
                  <a16:creationId xmlns:a16="http://schemas.microsoft.com/office/drawing/2014/main" id="{161C4741-32D7-4B79-A7E0-5967664350BF}"/>
                </a:ext>
              </a:extLst>
            </p:cNvPr>
            <p:cNvSpPr/>
            <p:nvPr/>
          </p:nvSpPr>
          <p:spPr>
            <a:xfrm>
              <a:off x="-1876237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562;p27">
              <a:extLst>
                <a:ext uri="{FF2B5EF4-FFF2-40B4-BE49-F238E27FC236}">
                  <a16:creationId xmlns:a16="http://schemas.microsoft.com/office/drawing/2014/main" id="{7D9380D0-0362-4F26-8A66-CCC8EF57C72D}"/>
                </a:ext>
              </a:extLst>
            </p:cNvPr>
            <p:cNvSpPr/>
            <p:nvPr/>
          </p:nvSpPr>
          <p:spPr>
            <a:xfrm>
              <a:off x="-1775937" y="430857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20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563;p27">
              <a:extLst>
                <a:ext uri="{FF2B5EF4-FFF2-40B4-BE49-F238E27FC236}">
                  <a16:creationId xmlns:a16="http://schemas.microsoft.com/office/drawing/2014/main" id="{61DEA4B4-FFF9-49A1-91EE-F62EDE5EA137}"/>
                </a:ext>
              </a:extLst>
            </p:cNvPr>
            <p:cNvSpPr/>
            <p:nvPr/>
          </p:nvSpPr>
          <p:spPr>
            <a:xfrm>
              <a:off x="-1675612" y="430857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20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6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564;p27">
              <a:extLst>
                <a:ext uri="{FF2B5EF4-FFF2-40B4-BE49-F238E27FC236}">
                  <a16:creationId xmlns:a16="http://schemas.microsoft.com/office/drawing/2014/main" id="{6D37A3E4-0B2A-4B24-BB04-6E78D8695CF1}"/>
                </a:ext>
              </a:extLst>
            </p:cNvPr>
            <p:cNvSpPr/>
            <p:nvPr/>
          </p:nvSpPr>
          <p:spPr>
            <a:xfrm>
              <a:off x="-1575312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20"/>
                  </a:cubicBezTo>
                  <a:cubicBezTo>
                    <a:pt x="1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565;p27">
              <a:extLst>
                <a:ext uri="{FF2B5EF4-FFF2-40B4-BE49-F238E27FC236}">
                  <a16:creationId xmlns:a16="http://schemas.microsoft.com/office/drawing/2014/main" id="{8A47B6B7-91FC-4667-AECA-CED3113F19B1}"/>
                </a:ext>
              </a:extLst>
            </p:cNvPr>
            <p:cNvSpPr/>
            <p:nvPr/>
          </p:nvSpPr>
          <p:spPr>
            <a:xfrm>
              <a:off x="-1474712" y="43085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6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566;p27">
              <a:extLst>
                <a:ext uri="{FF2B5EF4-FFF2-40B4-BE49-F238E27FC236}">
                  <a16:creationId xmlns:a16="http://schemas.microsoft.com/office/drawing/2014/main" id="{EE8B129F-05AF-4755-B733-DE911EF34564}"/>
                </a:ext>
              </a:extLst>
            </p:cNvPr>
            <p:cNvSpPr/>
            <p:nvPr/>
          </p:nvSpPr>
          <p:spPr>
            <a:xfrm>
              <a:off x="-1374687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567;p27">
              <a:extLst>
                <a:ext uri="{FF2B5EF4-FFF2-40B4-BE49-F238E27FC236}">
                  <a16:creationId xmlns:a16="http://schemas.microsoft.com/office/drawing/2014/main" id="{BD7DC26C-5BB2-4C3D-B4F5-79B5776DB50C}"/>
                </a:ext>
              </a:extLst>
            </p:cNvPr>
            <p:cNvSpPr/>
            <p:nvPr/>
          </p:nvSpPr>
          <p:spPr>
            <a:xfrm>
              <a:off x="-1274387" y="430857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20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568;p27">
              <a:extLst>
                <a:ext uri="{FF2B5EF4-FFF2-40B4-BE49-F238E27FC236}">
                  <a16:creationId xmlns:a16="http://schemas.microsoft.com/office/drawing/2014/main" id="{4AFE32F2-DB31-4FE0-8F1C-69CC3F40BF9A}"/>
                </a:ext>
              </a:extLst>
            </p:cNvPr>
            <p:cNvSpPr/>
            <p:nvPr/>
          </p:nvSpPr>
          <p:spPr>
            <a:xfrm>
              <a:off x="-1174062" y="430857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6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569;p27">
              <a:extLst>
                <a:ext uri="{FF2B5EF4-FFF2-40B4-BE49-F238E27FC236}">
                  <a16:creationId xmlns:a16="http://schemas.microsoft.com/office/drawing/2014/main" id="{0F8576C0-4AD6-4F76-9816-72408644F9CD}"/>
                </a:ext>
              </a:extLst>
            </p:cNvPr>
            <p:cNvSpPr/>
            <p:nvPr/>
          </p:nvSpPr>
          <p:spPr>
            <a:xfrm>
              <a:off x="-1073762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1" y="274"/>
                    <a:pt x="1" y="620"/>
                  </a:cubicBezTo>
                  <a:cubicBezTo>
                    <a:pt x="1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570;p27">
              <a:extLst>
                <a:ext uri="{FF2B5EF4-FFF2-40B4-BE49-F238E27FC236}">
                  <a16:creationId xmlns:a16="http://schemas.microsoft.com/office/drawing/2014/main" id="{6E80E9BA-4925-405B-A6F1-8175107D230E}"/>
                </a:ext>
              </a:extLst>
            </p:cNvPr>
            <p:cNvSpPr/>
            <p:nvPr/>
          </p:nvSpPr>
          <p:spPr>
            <a:xfrm>
              <a:off x="-973162" y="43085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20"/>
                  </a:cubicBezTo>
                  <a:cubicBezTo>
                    <a:pt x="1215" y="286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571;p27">
              <a:extLst>
                <a:ext uri="{FF2B5EF4-FFF2-40B4-BE49-F238E27FC236}">
                  <a16:creationId xmlns:a16="http://schemas.microsoft.com/office/drawing/2014/main" id="{2A90B88F-155E-4C11-AE08-2EB8A8C06423}"/>
                </a:ext>
              </a:extLst>
            </p:cNvPr>
            <p:cNvSpPr/>
            <p:nvPr/>
          </p:nvSpPr>
          <p:spPr>
            <a:xfrm>
              <a:off x="-873137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572;p27">
              <a:extLst>
                <a:ext uri="{FF2B5EF4-FFF2-40B4-BE49-F238E27FC236}">
                  <a16:creationId xmlns:a16="http://schemas.microsoft.com/office/drawing/2014/main" id="{3A9CF54A-6CFB-42F0-B0E9-6A6641EC98CC}"/>
                </a:ext>
              </a:extLst>
            </p:cNvPr>
            <p:cNvSpPr/>
            <p:nvPr/>
          </p:nvSpPr>
          <p:spPr>
            <a:xfrm>
              <a:off x="-772537" y="43085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20"/>
                  </a:cubicBezTo>
                  <a:cubicBezTo>
                    <a:pt x="1215" y="286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573;p27">
              <a:extLst>
                <a:ext uri="{FF2B5EF4-FFF2-40B4-BE49-F238E27FC236}">
                  <a16:creationId xmlns:a16="http://schemas.microsoft.com/office/drawing/2014/main" id="{42DEBCB8-EADF-470C-A5E8-7E0FE359D373}"/>
                </a:ext>
              </a:extLst>
            </p:cNvPr>
            <p:cNvSpPr/>
            <p:nvPr/>
          </p:nvSpPr>
          <p:spPr>
            <a:xfrm>
              <a:off x="-1925662" y="43823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30" y="1"/>
                  </a:moveTo>
                  <a:cubicBezTo>
                    <a:pt x="623" y="1"/>
                    <a:pt x="615" y="1"/>
                    <a:pt x="608" y="1"/>
                  </a:cubicBezTo>
                  <a:cubicBezTo>
                    <a:pt x="287" y="1"/>
                    <a:pt x="1" y="263"/>
                    <a:pt x="1" y="608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8"/>
                  </a:cubicBezTo>
                  <a:cubicBezTo>
                    <a:pt x="1215" y="270"/>
                    <a:pt x="964" y="1"/>
                    <a:pt x="63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574;p27">
              <a:extLst>
                <a:ext uri="{FF2B5EF4-FFF2-40B4-BE49-F238E27FC236}">
                  <a16:creationId xmlns:a16="http://schemas.microsoft.com/office/drawing/2014/main" id="{48CB90A5-847D-407F-87D3-7C6C72A1FC49}"/>
                </a:ext>
              </a:extLst>
            </p:cNvPr>
            <p:cNvSpPr/>
            <p:nvPr/>
          </p:nvSpPr>
          <p:spPr>
            <a:xfrm>
              <a:off x="-1825337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53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575;p27">
              <a:extLst>
                <a:ext uri="{FF2B5EF4-FFF2-40B4-BE49-F238E27FC236}">
                  <a16:creationId xmlns:a16="http://schemas.microsoft.com/office/drawing/2014/main" id="{F2627C66-27E1-42F4-8B43-034D65D72246}"/>
                </a:ext>
              </a:extLst>
            </p:cNvPr>
            <p:cNvSpPr/>
            <p:nvPr/>
          </p:nvSpPr>
          <p:spPr>
            <a:xfrm>
              <a:off x="-1725037" y="43823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63"/>
                    <a:pt x="1" y="608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29" y="1216"/>
                    <a:pt x="1215" y="954"/>
                    <a:pt x="1215" y="608"/>
                  </a:cubicBezTo>
                  <a:cubicBezTo>
                    <a:pt x="1215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576;p27">
              <a:extLst>
                <a:ext uri="{FF2B5EF4-FFF2-40B4-BE49-F238E27FC236}">
                  <a16:creationId xmlns:a16="http://schemas.microsoft.com/office/drawing/2014/main" id="{24603C1E-70EC-4DE4-82FE-88F30D44529B}"/>
                </a:ext>
              </a:extLst>
            </p:cNvPr>
            <p:cNvSpPr/>
            <p:nvPr/>
          </p:nvSpPr>
          <p:spPr>
            <a:xfrm>
              <a:off x="-1624712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29" y="1"/>
                  </a:moveTo>
                  <a:cubicBezTo>
                    <a:pt x="622" y="1"/>
                    <a:pt x="615" y="1"/>
                    <a:pt x="607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07" y="1216"/>
                  </a:cubicBezTo>
                  <a:cubicBezTo>
                    <a:pt x="941" y="1216"/>
                    <a:pt x="1226" y="954"/>
                    <a:pt x="1226" y="608"/>
                  </a:cubicBezTo>
                  <a:cubicBezTo>
                    <a:pt x="1226" y="270"/>
                    <a:pt x="964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577;p27">
              <a:extLst>
                <a:ext uri="{FF2B5EF4-FFF2-40B4-BE49-F238E27FC236}">
                  <a16:creationId xmlns:a16="http://schemas.microsoft.com/office/drawing/2014/main" id="{F96A983D-EAF8-4C16-8F6D-91F35CB66ADA}"/>
                </a:ext>
              </a:extLst>
            </p:cNvPr>
            <p:cNvSpPr/>
            <p:nvPr/>
          </p:nvSpPr>
          <p:spPr>
            <a:xfrm>
              <a:off x="-1524112" y="4382375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63"/>
                    <a:pt x="0" y="608"/>
                  </a:cubicBezTo>
                  <a:cubicBezTo>
                    <a:pt x="0" y="942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8"/>
                  </a:cubicBezTo>
                  <a:cubicBezTo>
                    <a:pt x="1215" y="270"/>
                    <a:pt x="941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578;p27">
              <a:extLst>
                <a:ext uri="{FF2B5EF4-FFF2-40B4-BE49-F238E27FC236}">
                  <a16:creationId xmlns:a16="http://schemas.microsoft.com/office/drawing/2014/main" id="{3693E7DD-0C10-466B-BA27-8AD1B8F3DCDF}"/>
                </a:ext>
              </a:extLst>
            </p:cNvPr>
            <p:cNvSpPr/>
            <p:nvPr/>
          </p:nvSpPr>
          <p:spPr>
            <a:xfrm>
              <a:off x="-1424112" y="43823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30" y="1"/>
                  </a:moveTo>
                  <a:cubicBezTo>
                    <a:pt x="623" y="1"/>
                    <a:pt x="615" y="1"/>
                    <a:pt x="608" y="1"/>
                  </a:cubicBezTo>
                  <a:cubicBezTo>
                    <a:pt x="275" y="1"/>
                    <a:pt x="1" y="263"/>
                    <a:pt x="1" y="608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8"/>
                  </a:cubicBezTo>
                  <a:cubicBezTo>
                    <a:pt x="1215" y="270"/>
                    <a:pt x="964" y="1"/>
                    <a:pt x="63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579;p27">
              <a:extLst>
                <a:ext uri="{FF2B5EF4-FFF2-40B4-BE49-F238E27FC236}">
                  <a16:creationId xmlns:a16="http://schemas.microsoft.com/office/drawing/2014/main" id="{D322F416-1673-4FDD-BC58-024A487BD242}"/>
                </a:ext>
              </a:extLst>
            </p:cNvPr>
            <p:cNvSpPr/>
            <p:nvPr/>
          </p:nvSpPr>
          <p:spPr>
            <a:xfrm>
              <a:off x="-1323787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53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580;p27">
              <a:extLst>
                <a:ext uri="{FF2B5EF4-FFF2-40B4-BE49-F238E27FC236}">
                  <a16:creationId xmlns:a16="http://schemas.microsoft.com/office/drawing/2014/main" id="{5FF079EF-5DA2-469D-AEC7-0FB553FFC213}"/>
                </a:ext>
              </a:extLst>
            </p:cNvPr>
            <p:cNvSpPr/>
            <p:nvPr/>
          </p:nvSpPr>
          <p:spPr>
            <a:xfrm>
              <a:off x="-1223187" y="43823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6" y="1"/>
                    <a:pt x="1" y="263"/>
                    <a:pt x="1" y="608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1" y="1216"/>
                    <a:pt x="1215" y="954"/>
                    <a:pt x="1215" y="608"/>
                  </a:cubicBezTo>
                  <a:cubicBezTo>
                    <a:pt x="1215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581;p27">
              <a:extLst>
                <a:ext uri="{FF2B5EF4-FFF2-40B4-BE49-F238E27FC236}">
                  <a16:creationId xmlns:a16="http://schemas.microsoft.com/office/drawing/2014/main" id="{F86CAFCA-97B5-48CF-8AD9-FB041ABE83E8}"/>
                </a:ext>
              </a:extLst>
            </p:cNvPr>
            <p:cNvSpPr/>
            <p:nvPr/>
          </p:nvSpPr>
          <p:spPr>
            <a:xfrm>
              <a:off x="-1123162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29" y="1"/>
                  </a:moveTo>
                  <a:cubicBezTo>
                    <a:pt x="622" y="1"/>
                    <a:pt x="615" y="1"/>
                    <a:pt x="607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07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64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582;p27">
              <a:extLst>
                <a:ext uri="{FF2B5EF4-FFF2-40B4-BE49-F238E27FC236}">
                  <a16:creationId xmlns:a16="http://schemas.microsoft.com/office/drawing/2014/main" id="{3B218038-56F5-4983-AC60-5D3FBB0D1053}"/>
                </a:ext>
              </a:extLst>
            </p:cNvPr>
            <p:cNvSpPr/>
            <p:nvPr/>
          </p:nvSpPr>
          <p:spPr>
            <a:xfrm>
              <a:off x="-1022562" y="4382375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63"/>
                    <a:pt x="0" y="608"/>
                  </a:cubicBezTo>
                  <a:cubicBezTo>
                    <a:pt x="0" y="942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8"/>
                  </a:cubicBezTo>
                  <a:cubicBezTo>
                    <a:pt x="1215" y="270"/>
                    <a:pt x="941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583;p27">
              <a:extLst>
                <a:ext uri="{FF2B5EF4-FFF2-40B4-BE49-F238E27FC236}">
                  <a16:creationId xmlns:a16="http://schemas.microsoft.com/office/drawing/2014/main" id="{40701006-8A90-4925-BF9A-2C466956A23B}"/>
                </a:ext>
              </a:extLst>
            </p:cNvPr>
            <p:cNvSpPr/>
            <p:nvPr/>
          </p:nvSpPr>
          <p:spPr>
            <a:xfrm>
              <a:off x="-922262" y="4382375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63"/>
                    <a:pt x="1" y="608"/>
                  </a:cubicBezTo>
                  <a:cubicBezTo>
                    <a:pt x="1" y="942"/>
                    <a:pt x="275" y="1216"/>
                    <a:pt x="608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584;p27">
              <a:extLst>
                <a:ext uri="{FF2B5EF4-FFF2-40B4-BE49-F238E27FC236}">
                  <a16:creationId xmlns:a16="http://schemas.microsoft.com/office/drawing/2014/main" id="{E155C4DB-098D-4692-AFFE-B05D1B97BAF3}"/>
                </a:ext>
              </a:extLst>
            </p:cNvPr>
            <p:cNvSpPr/>
            <p:nvPr/>
          </p:nvSpPr>
          <p:spPr>
            <a:xfrm>
              <a:off x="-822237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7" y="1"/>
                    <a:pt x="620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20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585;p27">
              <a:extLst>
                <a:ext uri="{FF2B5EF4-FFF2-40B4-BE49-F238E27FC236}">
                  <a16:creationId xmlns:a16="http://schemas.microsoft.com/office/drawing/2014/main" id="{D131D40E-B88C-45E0-9AA5-3ECD24D05E32}"/>
                </a:ext>
              </a:extLst>
            </p:cNvPr>
            <p:cNvSpPr/>
            <p:nvPr/>
          </p:nvSpPr>
          <p:spPr>
            <a:xfrm>
              <a:off x="-1976837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6" y="954"/>
                    <a:pt x="1226" y="608"/>
                  </a:cubicBezTo>
                  <a:cubicBezTo>
                    <a:pt x="1226" y="282"/>
                    <a:pt x="975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586;p27">
              <a:extLst>
                <a:ext uri="{FF2B5EF4-FFF2-40B4-BE49-F238E27FC236}">
                  <a16:creationId xmlns:a16="http://schemas.microsoft.com/office/drawing/2014/main" id="{B3795BC8-8733-4865-A238-E7024000F9F2}"/>
                </a:ext>
              </a:extLst>
            </p:cNvPr>
            <p:cNvSpPr/>
            <p:nvPr/>
          </p:nvSpPr>
          <p:spPr>
            <a:xfrm>
              <a:off x="-1876237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587;p27">
              <a:extLst>
                <a:ext uri="{FF2B5EF4-FFF2-40B4-BE49-F238E27FC236}">
                  <a16:creationId xmlns:a16="http://schemas.microsoft.com/office/drawing/2014/main" id="{43460306-D313-4403-9141-60A9FA3B55C1}"/>
                </a:ext>
              </a:extLst>
            </p:cNvPr>
            <p:cNvSpPr/>
            <p:nvPr/>
          </p:nvSpPr>
          <p:spPr>
            <a:xfrm>
              <a:off x="-1775937" y="445560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588;p27">
              <a:extLst>
                <a:ext uri="{FF2B5EF4-FFF2-40B4-BE49-F238E27FC236}">
                  <a16:creationId xmlns:a16="http://schemas.microsoft.com/office/drawing/2014/main" id="{9CF03197-7EB1-4BB9-BD5B-C5B96BEC8238}"/>
                </a:ext>
              </a:extLst>
            </p:cNvPr>
            <p:cNvSpPr/>
            <p:nvPr/>
          </p:nvSpPr>
          <p:spPr>
            <a:xfrm>
              <a:off x="-1675612" y="445560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74" y="1"/>
                    <a:pt x="0" y="275"/>
                    <a:pt x="0" y="608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54"/>
                    <a:pt x="1215" y="608"/>
                  </a:cubicBezTo>
                  <a:cubicBezTo>
                    <a:pt x="1215" y="282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589;p27">
              <a:extLst>
                <a:ext uri="{FF2B5EF4-FFF2-40B4-BE49-F238E27FC236}">
                  <a16:creationId xmlns:a16="http://schemas.microsoft.com/office/drawing/2014/main" id="{4C6ED61D-C38A-4B75-8528-B7B0E346441F}"/>
                </a:ext>
              </a:extLst>
            </p:cNvPr>
            <p:cNvSpPr/>
            <p:nvPr/>
          </p:nvSpPr>
          <p:spPr>
            <a:xfrm>
              <a:off x="-1575312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1" y="275"/>
                    <a:pt x="1" y="608"/>
                  </a:cubicBezTo>
                  <a:cubicBezTo>
                    <a:pt x="1" y="942"/>
                    <a:pt x="274" y="1227"/>
                    <a:pt x="608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590;p27">
              <a:extLst>
                <a:ext uri="{FF2B5EF4-FFF2-40B4-BE49-F238E27FC236}">
                  <a16:creationId xmlns:a16="http://schemas.microsoft.com/office/drawing/2014/main" id="{CF7FB38E-6A23-4CAE-B0D2-F269961EF450}"/>
                </a:ext>
              </a:extLst>
            </p:cNvPr>
            <p:cNvSpPr/>
            <p:nvPr/>
          </p:nvSpPr>
          <p:spPr>
            <a:xfrm>
              <a:off x="-1474712" y="4455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75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1" y="1227"/>
                    <a:pt x="1215" y="954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591;p27">
              <a:extLst>
                <a:ext uri="{FF2B5EF4-FFF2-40B4-BE49-F238E27FC236}">
                  <a16:creationId xmlns:a16="http://schemas.microsoft.com/office/drawing/2014/main" id="{A8986DA2-9C0C-485D-83DE-D13FE03AFC63}"/>
                </a:ext>
              </a:extLst>
            </p:cNvPr>
            <p:cNvSpPr/>
            <p:nvPr/>
          </p:nvSpPr>
          <p:spPr>
            <a:xfrm>
              <a:off x="-1374687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592;p27">
              <a:extLst>
                <a:ext uri="{FF2B5EF4-FFF2-40B4-BE49-F238E27FC236}">
                  <a16:creationId xmlns:a16="http://schemas.microsoft.com/office/drawing/2014/main" id="{C80BF181-7B2D-4850-A25A-1AB922FA96D4}"/>
                </a:ext>
              </a:extLst>
            </p:cNvPr>
            <p:cNvSpPr/>
            <p:nvPr/>
          </p:nvSpPr>
          <p:spPr>
            <a:xfrm>
              <a:off x="-1274387" y="445560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593;p27">
              <a:extLst>
                <a:ext uri="{FF2B5EF4-FFF2-40B4-BE49-F238E27FC236}">
                  <a16:creationId xmlns:a16="http://schemas.microsoft.com/office/drawing/2014/main" id="{E4B3ABD3-8DE6-4534-8213-D02D8B812625}"/>
                </a:ext>
              </a:extLst>
            </p:cNvPr>
            <p:cNvSpPr/>
            <p:nvPr/>
          </p:nvSpPr>
          <p:spPr>
            <a:xfrm>
              <a:off x="-1174062" y="445560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54"/>
                    <a:pt x="1215" y="608"/>
                  </a:cubicBezTo>
                  <a:cubicBezTo>
                    <a:pt x="1215" y="282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594;p27">
              <a:extLst>
                <a:ext uri="{FF2B5EF4-FFF2-40B4-BE49-F238E27FC236}">
                  <a16:creationId xmlns:a16="http://schemas.microsoft.com/office/drawing/2014/main" id="{AFE64EDE-4DA8-4A14-9D4E-AA7569DBE679}"/>
                </a:ext>
              </a:extLst>
            </p:cNvPr>
            <p:cNvSpPr/>
            <p:nvPr/>
          </p:nvSpPr>
          <p:spPr>
            <a:xfrm>
              <a:off x="-1073762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6" y="1"/>
                    <a:pt x="1" y="275"/>
                    <a:pt x="1" y="608"/>
                  </a:cubicBezTo>
                  <a:cubicBezTo>
                    <a:pt x="1" y="942"/>
                    <a:pt x="274" y="1227"/>
                    <a:pt x="620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595;p27">
              <a:extLst>
                <a:ext uri="{FF2B5EF4-FFF2-40B4-BE49-F238E27FC236}">
                  <a16:creationId xmlns:a16="http://schemas.microsoft.com/office/drawing/2014/main" id="{2D7E0F4E-B576-45AD-ABAB-304754295363}"/>
                </a:ext>
              </a:extLst>
            </p:cNvPr>
            <p:cNvSpPr/>
            <p:nvPr/>
          </p:nvSpPr>
          <p:spPr>
            <a:xfrm>
              <a:off x="-973162" y="4455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54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596;p27">
              <a:extLst>
                <a:ext uri="{FF2B5EF4-FFF2-40B4-BE49-F238E27FC236}">
                  <a16:creationId xmlns:a16="http://schemas.microsoft.com/office/drawing/2014/main" id="{79E8838C-BC3B-44BB-BB3A-D544AEDCF8CC}"/>
                </a:ext>
              </a:extLst>
            </p:cNvPr>
            <p:cNvSpPr/>
            <p:nvPr/>
          </p:nvSpPr>
          <p:spPr>
            <a:xfrm>
              <a:off x="-873137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597;p27">
              <a:extLst>
                <a:ext uri="{FF2B5EF4-FFF2-40B4-BE49-F238E27FC236}">
                  <a16:creationId xmlns:a16="http://schemas.microsoft.com/office/drawing/2014/main" id="{EAD43FDB-EDA2-4653-ABCD-84DC6D4511AE}"/>
                </a:ext>
              </a:extLst>
            </p:cNvPr>
            <p:cNvSpPr/>
            <p:nvPr/>
          </p:nvSpPr>
          <p:spPr>
            <a:xfrm>
              <a:off x="-772537" y="4455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5" y="1"/>
                    <a:pt x="1" y="275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29" y="1227"/>
                    <a:pt x="1215" y="954"/>
                    <a:pt x="1215" y="608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598;p27">
              <a:extLst>
                <a:ext uri="{FF2B5EF4-FFF2-40B4-BE49-F238E27FC236}">
                  <a16:creationId xmlns:a16="http://schemas.microsoft.com/office/drawing/2014/main" id="{2433EA43-6E81-45EE-AE63-0686EF3C7AC1}"/>
                </a:ext>
              </a:extLst>
            </p:cNvPr>
            <p:cNvSpPr/>
            <p:nvPr/>
          </p:nvSpPr>
          <p:spPr>
            <a:xfrm>
              <a:off x="-1925662" y="45288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2" y="1226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599;p27">
              <a:extLst>
                <a:ext uri="{FF2B5EF4-FFF2-40B4-BE49-F238E27FC236}">
                  <a16:creationId xmlns:a16="http://schemas.microsoft.com/office/drawing/2014/main" id="{9FC6CE56-890A-4D62-8C50-31ACE236FA33}"/>
                </a:ext>
              </a:extLst>
            </p:cNvPr>
            <p:cNvSpPr/>
            <p:nvPr/>
          </p:nvSpPr>
          <p:spPr>
            <a:xfrm>
              <a:off x="-1825337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19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600;p27">
              <a:extLst>
                <a:ext uri="{FF2B5EF4-FFF2-40B4-BE49-F238E27FC236}">
                  <a16:creationId xmlns:a16="http://schemas.microsoft.com/office/drawing/2014/main" id="{8902DA7B-3CBD-4966-B313-4766CC51347A}"/>
                </a:ext>
              </a:extLst>
            </p:cNvPr>
            <p:cNvSpPr/>
            <p:nvPr/>
          </p:nvSpPr>
          <p:spPr>
            <a:xfrm>
              <a:off x="-1725037" y="45288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29" y="1226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601;p27">
              <a:extLst>
                <a:ext uri="{FF2B5EF4-FFF2-40B4-BE49-F238E27FC236}">
                  <a16:creationId xmlns:a16="http://schemas.microsoft.com/office/drawing/2014/main" id="{A0E6D2FF-9DAB-461D-BC45-0407652FFD35}"/>
                </a:ext>
              </a:extLst>
            </p:cNvPr>
            <p:cNvSpPr/>
            <p:nvPr/>
          </p:nvSpPr>
          <p:spPr>
            <a:xfrm>
              <a:off x="-1624712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7" y="1226"/>
                  </a:cubicBezTo>
                  <a:cubicBezTo>
                    <a:pt x="941" y="1226"/>
                    <a:pt x="1226" y="953"/>
                    <a:pt x="1226" y="619"/>
                  </a:cubicBezTo>
                  <a:cubicBezTo>
                    <a:pt x="1226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602;p27">
              <a:extLst>
                <a:ext uri="{FF2B5EF4-FFF2-40B4-BE49-F238E27FC236}">
                  <a16:creationId xmlns:a16="http://schemas.microsoft.com/office/drawing/2014/main" id="{B6F0FAEF-E3B9-4085-8A29-84C6AD4E5A03}"/>
                </a:ext>
              </a:extLst>
            </p:cNvPr>
            <p:cNvSpPr/>
            <p:nvPr/>
          </p:nvSpPr>
          <p:spPr>
            <a:xfrm>
              <a:off x="-1524112" y="45288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6"/>
                    <a:pt x="608" y="1226"/>
                  </a:cubicBezTo>
                  <a:cubicBezTo>
                    <a:pt x="929" y="1226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603;p27">
              <a:extLst>
                <a:ext uri="{FF2B5EF4-FFF2-40B4-BE49-F238E27FC236}">
                  <a16:creationId xmlns:a16="http://schemas.microsoft.com/office/drawing/2014/main" id="{D1693B82-F4DE-42DC-8D07-98AB759C46E4}"/>
                </a:ext>
              </a:extLst>
            </p:cNvPr>
            <p:cNvSpPr/>
            <p:nvPr/>
          </p:nvSpPr>
          <p:spPr>
            <a:xfrm>
              <a:off x="-1424112" y="45288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2" y="1226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604;p27">
              <a:extLst>
                <a:ext uri="{FF2B5EF4-FFF2-40B4-BE49-F238E27FC236}">
                  <a16:creationId xmlns:a16="http://schemas.microsoft.com/office/drawing/2014/main" id="{695690DA-154C-4E2B-9498-36415C8253A1}"/>
                </a:ext>
              </a:extLst>
            </p:cNvPr>
            <p:cNvSpPr/>
            <p:nvPr/>
          </p:nvSpPr>
          <p:spPr>
            <a:xfrm>
              <a:off x="-1323787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19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605;p27">
              <a:extLst>
                <a:ext uri="{FF2B5EF4-FFF2-40B4-BE49-F238E27FC236}">
                  <a16:creationId xmlns:a16="http://schemas.microsoft.com/office/drawing/2014/main" id="{D70DB4B1-91F1-4F85-9618-8083B57BC63B}"/>
                </a:ext>
              </a:extLst>
            </p:cNvPr>
            <p:cNvSpPr/>
            <p:nvPr/>
          </p:nvSpPr>
          <p:spPr>
            <a:xfrm>
              <a:off x="-1223187" y="45288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1" y="1226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606;p27">
              <a:extLst>
                <a:ext uri="{FF2B5EF4-FFF2-40B4-BE49-F238E27FC236}">
                  <a16:creationId xmlns:a16="http://schemas.microsoft.com/office/drawing/2014/main" id="{2BCD8366-788F-4B90-BB70-9307F844FADE}"/>
                </a:ext>
              </a:extLst>
            </p:cNvPr>
            <p:cNvSpPr/>
            <p:nvPr/>
          </p:nvSpPr>
          <p:spPr>
            <a:xfrm>
              <a:off x="-1123162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7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607;p27">
              <a:extLst>
                <a:ext uri="{FF2B5EF4-FFF2-40B4-BE49-F238E27FC236}">
                  <a16:creationId xmlns:a16="http://schemas.microsoft.com/office/drawing/2014/main" id="{95377CAD-22FD-43FF-91D5-D42614BBAFB1}"/>
                </a:ext>
              </a:extLst>
            </p:cNvPr>
            <p:cNvSpPr/>
            <p:nvPr/>
          </p:nvSpPr>
          <p:spPr>
            <a:xfrm>
              <a:off x="-1022562" y="45288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6"/>
                    <a:pt x="608" y="1226"/>
                  </a:cubicBezTo>
                  <a:cubicBezTo>
                    <a:pt x="929" y="1226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608;p27">
              <a:extLst>
                <a:ext uri="{FF2B5EF4-FFF2-40B4-BE49-F238E27FC236}">
                  <a16:creationId xmlns:a16="http://schemas.microsoft.com/office/drawing/2014/main" id="{7D20CB13-986D-46D9-96E6-03EC422A02B7}"/>
                </a:ext>
              </a:extLst>
            </p:cNvPr>
            <p:cNvSpPr/>
            <p:nvPr/>
          </p:nvSpPr>
          <p:spPr>
            <a:xfrm>
              <a:off x="-922262" y="452885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6"/>
                    <a:pt x="608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609;p27">
              <a:extLst>
                <a:ext uri="{FF2B5EF4-FFF2-40B4-BE49-F238E27FC236}">
                  <a16:creationId xmlns:a16="http://schemas.microsoft.com/office/drawing/2014/main" id="{70583622-A34D-4DFD-80CB-7DF4768B763F}"/>
                </a:ext>
              </a:extLst>
            </p:cNvPr>
            <p:cNvSpPr/>
            <p:nvPr/>
          </p:nvSpPr>
          <p:spPr>
            <a:xfrm>
              <a:off x="-822237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20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610;p27">
              <a:extLst>
                <a:ext uri="{FF2B5EF4-FFF2-40B4-BE49-F238E27FC236}">
                  <a16:creationId xmlns:a16="http://schemas.microsoft.com/office/drawing/2014/main" id="{3380D69B-C25F-41A9-9B56-75507D374BE9}"/>
                </a:ext>
              </a:extLst>
            </p:cNvPr>
            <p:cNvSpPr/>
            <p:nvPr/>
          </p:nvSpPr>
          <p:spPr>
            <a:xfrm>
              <a:off x="-1976837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19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6" y="965"/>
                    <a:pt x="1226" y="620"/>
                  </a:cubicBezTo>
                  <a:cubicBezTo>
                    <a:pt x="1226" y="275"/>
                    <a:pt x="964" y="13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611;p27">
              <a:extLst>
                <a:ext uri="{FF2B5EF4-FFF2-40B4-BE49-F238E27FC236}">
                  <a16:creationId xmlns:a16="http://schemas.microsoft.com/office/drawing/2014/main" id="{84241493-E1AE-433E-BB5A-82900DB9366B}"/>
                </a:ext>
              </a:extLst>
            </p:cNvPr>
            <p:cNvSpPr/>
            <p:nvPr/>
          </p:nvSpPr>
          <p:spPr>
            <a:xfrm>
              <a:off x="-1876237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08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41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612;p27">
              <a:extLst>
                <a:ext uri="{FF2B5EF4-FFF2-40B4-BE49-F238E27FC236}">
                  <a16:creationId xmlns:a16="http://schemas.microsoft.com/office/drawing/2014/main" id="{2D79FE11-005F-430E-B821-31E0217604D4}"/>
                </a:ext>
              </a:extLst>
            </p:cNvPr>
            <p:cNvSpPr/>
            <p:nvPr/>
          </p:nvSpPr>
          <p:spPr>
            <a:xfrm>
              <a:off x="-1775937" y="46020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0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41" y="13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613;p27">
              <a:extLst>
                <a:ext uri="{FF2B5EF4-FFF2-40B4-BE49-F238E27FC236}">
                  <a16:creationId xmlns:a16="http://schemas.microsoft.com/office/drawing/2014/main" id="{46C77750-4C6E-4884-BE2A-7FDB79DAA601}"/>
                </a:ext>
              </a:extLst>
            </p:cNvPr>
            <p:cNvSpPr/>
            <p:nvPr/>
          </p:nvSpPr>
          <p:spPr>
            <a:xfrm>
              <a:off x="-1675612" y="46020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07" y="1"/>
                  </a:moveTo>
                  <a:cubicBezTo>
                    <a:pt x="274" y="1"/>
                    <a:pt x="0" y="275"/>
                    <a:pt x="0" y="620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65"/>
                    <a:pt x="1215" y="620"/>
                  </a:cubicBezTo>
                  <a:cubicBezTo>
                    <a:pt x="1215" y="275"/>
                    <a:pt x="953" y="13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614;p27">
              <a:extLst>
                <a:ext uri="{FF2B5EF4-FFF2-40B4-BE49-F238E27FC236}">
                  <a16:creationId xmlns:a16="http://schemas.microsoft.com/office/drawing/2014/main" id="{A344F4FD-1593-4E47-A4B9-69384B5F058B}"/>
                </a:ext>
              </a:extLst>
            </p:cNvPr>
            <p:cNvSpPr/>
            <p:nvPr/>
          </p:nvSpPr>
          <p:spPr>
            <a:xfrm>
              <a:off x="-1575312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08" y="1"/>
                  </a:moveTo>
                  <a:cubicBezTo>
                    <a:pt x="286" y="1"/>
                    <a:pt x="1" y="275"/>
                    <a:pt x="1" y="620"/>
                  </a:cubicBezTo>
                  <a:cubicBezTo>
                    <a:pt x="1" y="942"/>
                    <a:pt x="274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41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615;p27">
              <a:extLst>
                <a:ext uri="{FF2B5EF4-FFF2-40B4-BE49-F238E27FC236}">
                  <a16:creationId xmlns:a16="http://schemas.microsoft.com/office/drawing/2014/main" id="{EF755141-4452-4CEC-A1A0-EC5A4412FC0F}"/>
                </a:ext>
              </a:extLst>
            </p:cNvPr>
            <p:cNvSpPr/>
            <p:nvPr/>
          </p:nvSpPr>
          <p:spPr>
            <a:xfrm>
              <a:off x="-1474712" y="46020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08" y="1"/>
                  </a:moveTo>
                  <a:cubicBezTo>
                    <a:pt x="275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1" y="1227"/>
                    <a:pt x="1215" y="965"/>
                    <a:pt x="1215" y="620"/>
                  </a:cubicBezTo>
                  <a:cubicBezTo>
                    <a:pt x="1215" y="275"/>
                    <a:pt x="941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616;p27">
              <a:extLst>
                <a:ext uri="{FF2B5EF4-FFF2-40B4-BE49-F238E27FC236}">
                  <a16:creationId xmlns:a16="http://schemas.microsoft.com/office/drawing/2014/main" id="{C9D71DBC-526B-455C-9991-1436098851BB}"/>
                </a:ext>
              </a:extLst>
            </p:cNvPr>
            <p:cNvSpPr/>
            <p:nvPr/>
          </p:nvSpPr>
          <p:spPr>
            <a:xfrm>
              <a:off x="-1374687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08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53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617;p27">
              <a:extLst>
                <a:ext uri="{FF2B5EF4-FFF2-40B4-BE49-F238E27FC236}">
                  <a16:creationId xmlns:a16="http://schemas.microsoft.com/office/drawing/2014/main" id="{BD8F38A6-A7A4-4BB2-B4A5-C61948038DBE}"/>
                </a:ext>
              </a:extLst>
            </p:cNvPr>
            <p:cNvSpPr/>
            <p:nvPr/>
          </p:nvSpPr>
          <p:spPr>
            <a:xfrm>
              <a:off x="-1274387" y="46020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0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41" y="13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618;p27">
              <a:extLst>
                <a:ext uri="{FF2B5EF4-FFF2-40B4-BE49-F238E27FC236}">
                  <a16:creationId xmlns:a16="http://schemas.microsoft.com/office/drawing/2014/main" id="{3D356F0A-4780-4150-B93E-1A844CD65379}"/>
                </a:ext>
              </a:extLst>
            </p:cNvPr>
            <p:cNvSpPr/>
            <p:nvPr/>
          </p:nvSpPr>
          <p:spPr>
            <a:xfrm>
              <a:off x="-1174062" y="46020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07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65"/>
                    <a:pt x="1215" y="620"/>
                  </a:cubicBezTo>
                  <a:cubicBezTo>
                    <a:pt x="1215" y="275"/>
                    <a:pt x="953" y="13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619;p27">
              <a:extLst>
                <a:ext uri="{FF2B5EF4-FFF2-40B4-BE49-F238E27FC236}">
                  <a16:creationId xmlns:a16="http://schemas.microsoft.com/office/drawing/2014/main" id="{A9886AE0-6F10-471E-BB35-339F8DA4DCCD}"/>
                </a:ext>
              </a:extLst>
            </p:cNvPr>
            <p:cNvSpPr/>
            <p:nvPr/>
          </p:nvSpPr>
          <p:spPr>
            <a:xfrm>
              <a:off x="-1073762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0" y="1"/>
                  </a:moveTo>
                  <a:cubicBezTo>
                    <a:pt x="286" y="1"/>
                    <a:pt x="1" y="275"/>
                    <a:pt x="1" y="620"/>
                  </a:cubicBezTo>
                  <a:cubicBezTo>
                    <a:pt x="1" y="942"/>
                    <a:pt x="274" y="1227"/>
                    <a:pt x="620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53" y="13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620;p27">
              <a:extLst>
                <a:ext uri="{FF2B5EF4-FFF2-40B4-BE49-F238E27FC236}">
                  <a16:creationId xmlns:a16="http://schemas.microsoft.com/office/drawing/2014/main" id="{D5BEBE98-530C-48BF-AD97-3E6CB02FD58B}"/>
                </a:ext>
              </a:extLst>
            </p:cNvPr>
            <p:cNvSpPr/>
            <p:nvPr/>
          </p:nvSpPr>
          <p:spPr>
            <a:xfrm>
              <a:off x="-973162" y="46020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08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65"/>
                    <a:pt x="1215" y="620"/>
                  </a:cubicBezTo>
                  <a:cubicBezTo>
                    <a:pt x="1215" y="275"/>
                    <a:pt x="942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621;p27">
              <a:extLst>
                <a:ext uri="{FF2B5EF4-FFF2-40B4-BE49-F238E27FC236}">
                  <a16:creationId xmlns:a16="http://schemas.microsoft.com/office/drawing/2014/main" id="{4DE9B0CA-1C7E-480A-96C4-8DBC81BBCEEE}"/>
                </a:ext>
              </a:extLst>
            </p:cNvPr>
            <p:cNvSpPr/>
            <p:nvPr/>
          </p:nvSpPr>
          <p:spPr>
            <a:xfrm>
              <a:off x="-873137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08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53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622;p27">
              <a:extLst>
                <a:ext uri="{FF2B5EF4-FFF2-40B4-BE49-F238E27FC236}">
                  <a16:creationId xmlns:a16="http://schemas.microsoft.com/office/drawing/2014/main" id="{CBE07DE7-8209-434F-A370-9F70205D3DDE}"/>
                </a:ext>
              </a:extLst>
            </p:cNvPr>
            <p:cNvSpPr/>
            <p:nvPr/>
          </p:nvSpPr>
          <p:spPr>
            <a:xfrm>
              <a:off x="-772537" y="46020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08" y="1"/>
                  </a:moveTo>
                  <a:cubicBezTo>
                    <a:pt x="275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29" y="1227"/>
                    <a:pt x="1215" y="965"/>
                    <a:pt x="1215" y="620"/>
                  </a:cubicBezTo>
                  <a:cubicBezTo>
                    <a:pt x="1215" y="275"/>
                    <a:pt x="929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623;p27">
              <a:extLst>
                <a:ext uri="{FF2B5EF4-FFF2-40B4-BE49-F238E27FC236}">
                  <a16:creationId xmlns:a16="http://schemas.microsoft.com/office/drawing/2014/main" id="{15597C0F-3441-473A-B4BB-009DC8CA05DE}"/>
                </a:ext>
              </a:extLst>
            </p:cNvPr>
            <p:cNvSpPr/>
            <p:nvPr/>
          </p:nvSpPr>
          <p:spPr>
            <a:xfrm>
              <a:off x="-1925662" y="46755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87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624;p27">
              <a:extLst>
                <a:ext uri="{FF2B5EF4-FFF2-40B4-BE49-F238E27FC236}">
                  <a16:creationId xmlns:a16="http://schemas.microsoft.com/office/drawing/2014/main" id="{C64FD267-C7E4-4CCE-BCFD-A6904AA7CD0D}"/>
                </a:ext>
              </a:extLst>
            </p:cNvPr>
            <p:cNvSpPr/>
            <p:nvPr/>
          </p:nvSpPr>
          <p:spPr>
            <a:xfrm>
              <a:off x="-1825337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19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19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41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625;p27">
              <a:extLst>
                <a:ext uri="{FF2B5EF4-FFF2-40B4-BE49-F238E27FC236}">
                  <a16:creationId xmlns:a16="http://schemas.microsoft.com/office/drawing/2014/main" id="{24771765-61D9-4D7B-90D5-E7464AFEC12D}"/>
                </a:ext>
              </a:extLst>
            </p:cNvPr>
            <p:cNvSpPr/>
            <p:nvPr/>
          </p:nvSpPr>
          <p:spPr>
            <a:xfrm>
              <a:off x="-1725037" y="46755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87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626;p27">
              <a:extLst>
                <a:ext uri="{FF2B5EF4-FFF2-40B4-BE49-F238E27FC236}">
                  <a16:creationId xmlns:a16="http://schemas.microsoft.com/office/drawing/2014/main" id="{032EC9EF-A554-40AC-B307-C0759E8BE4D9}"/>
                </a:ext>
              </a:extLst>
            </p:cNvPr>
            <p:cNvSpPr/>
            <p:nvPr/>
          </p:nvSpPr>
          <p:spPr>
            <a:xfrm>
              <a:off x="-1624712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7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41" y="1215"/>
                    <a:pt x="1226" y="953"/>
                    <a:pt x="1226" y="608"/>
                  </a:cubicBezTo>
                  <a:cubicBezTo>
                    <a:pt x="1226" y="287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627;p27">
              <a:extLst>
                <a:ext uri="{FF2B5EF4-FFF2-40B4-BE49-F238E27FC236}">
                  <a16:creationId xmlns:a16="http://schemas.microsoft.com/office/drawing/2014/main" id="{158C3345-9EB8-440D-926B-1DF141731F4E}"/>
                </a:ext>
              </a:extLst>
            </p:cNvPr>
            <p:cNvSpPr/>
            <p:nvPr/>
          </p:nvSpPr>
          <p:spPr>
            <a:xfrm>
              <a:off x="-1524112" y="4675575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8" y="1"/>
                  </a:moveTo>
                  <a:cubicBezTo>
                    <a:pt x="274" y="1"/>
                    <a:pt x="0" y="263"/>
                    <a:pt x="0" y="608"/>
                  </a:cubicBezTo>
                  <a:cubicBezTo>
                    <a:pt x="0" y="941"/>
                    <a:pt x="262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87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628;p27">
              <a:extLst>
                <a:ext uri="{FF2B5EF4-FFF2-40B4-BE49-F238E27FC236}">
                  <a16:creationId xmlns:a16="http://schemas.microsoft.com/office/drawing/2014/main" id="{7A74C913-9CB5-4686-B503-69949ECD99FE}"/>
                </a:ext>
              </a:extLst>
            </p:cNvPr>
            <p:cNvSpPr/>
            <p:nvPr/>
          </p:nvSpPr>
          <p:spPr>
            <a:xfrm>
              <a:off x="-1424112" y="46755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87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629;p27">
              <a:extLst>
                <a:ext uri="{FF2B5EF4-FFF2-40B4-BE49-F238E27FC236}">
                  <a16:creationId xmlns:a16="http://schemas.microsoft.com/office/drawing/2014/main" id="{34F19A86-D4EB-4CBD-B4D5-23D8CD9C72D7}"/>
                </a:ext>
              </a:extLst>
            </p:cNvPr>
            <p:cNvSpPr/>
            <p:nvPr/>
          </p:nvSpPr>
          <p:spPr>
            <a:xfrm>
              <a:off x="-1323787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19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19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41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630;p27">
              <a:extLst>
                <a:ext uri="{FF2B5EF4-FFF2-40B4-BE49-F238E27FC236}">
                  <a16:creationId xmlns:a16="http://schemas.microsoft.com/office/drawing/2014/main" id="{5F5727C5-B94F-4C0F-96E5-201069B6C5B1}"/>
                </a:ext>
              </a:extLst>
            </p:cNvPr>
            <p:cNvSpPr/>
            <p:nvPr/>
          </p:nvSpPr>
          <p:spPr>
            <a:xfrm>
              <a:off x="-1223187" y="46755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86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87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631;p27">
              <a:extLst>
                <a:ext uri="{FF2B5EF4-FFF2-40B4-BE49-F238E27FC236}">
                  <a16:creationId xmlns:a16="http://schemas.microsoft.com/office/drawing/2014/main" id="{4056412A-C112-489C-87BF-B61D78EE503F}"/>
                </a:ext>
              </a:extLst>
            </p:cNvPr>
            <p:cNvSpPr/>
            <p:nvPr/>
          </p:nvSpPr>
          <p:spPr>
            <a:xfrm>
              <a:off x="-1123162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7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632;p27">
              <a:extLst>
                <a:ext uri="{FF2B5EF4-FFF2-40B4-BE49-F238E27FC236}">
                  <a16:creationId xmlns:a16="http://schemas.microsoft.com/office/drawing/2014/main" id="{96AC9D02-5993-4430-9EAC-FF70DBDA2C85}"/>
                </a:ext>
              </a:extLst>
            </p:cNvPr>
            <p:cNvSpPr/>
            <p:nvPr/>
          </p:nvSpPr>
          <p:spPr>
            <a:xfrm>
              <a:off x="-1022562" y="4675575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8" y="1"/>
                  </a:moveTo>
                  <a:cubicBezTo>
                    <a:pt x="274" y="1"/>
                    <a:pt x="0" y="263"/>
                    <a:pt x="0" y="608"/>
                  </a:cubicBezTo>
                  <a:cubicBezTo>
                    <a:pt x="0" y="941"/>
                    <a:pt x="262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87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633;p27">
              <a:extLst>
                <a:ext uri="{FF2B5EF4-FFF2-40B4-BE49-F238E27FC236}">
                  <a16:creationId xmlns:a16="http://schemas.microsoft.com/office/drawing/2014/main" id="{3E124D9C-90ED-4ED3-94C8-0FD968D8F9B6}"/>
                </a:ext>
              </a:extLst>
            </p:cNvPr>
            <p:cNvSpPr/>
            <p:nvPr/>
          </p:nvSpPr>
          <p:spPr>
            <a:xfrm>
              <a:off x="-922262" y="4675575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75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634;p27">
              <a:extLst>
                <a:ext uri="{FF2B5EF4-FFF2-40B4-BE49-F238E27FC236}">
                  <a16:creationId xmlns:a16="http://schemas.microsoft.com/office/drawing/2014/main" id="{481E76AC-E791-4DBB-BAAA-F144017C908D}"/>
                </a:ext>
              </a:extLst>
            </p:cNvPr>
            <p:cNvSpPr/>
            <p:nvPr/>
          </p:nvSpPr>
          <p:spPr>
            <a:xfrm>
              <a:off x="-822237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20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53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635;p27">
              <a:extLst>
                <a:ext uri="{FF2B5EF4-FFF2-40B4-BE49-F238E27FC236}">
                  <a16:creationId xmlns:a16="http://schemas.microsoft.com/office/drawing/2014/main" id="{71C86BEA-5394-4D91-B41F-2826387C0C21}"/>
                </a:ext>
              </a:extLst>
            </p:cNvPr>
            <p:cNvSpPr/>
            <p:nvPr/>
          </p:nvSpPr>
          <p:spPr>
            <a:xfrm>
              <a:off x="-1788137" y="3057100"/>
              <a:ext cx="860850" cy="236500"/>
            </a:xfrm>
            <a:custGeom>
              <a:avLst/>
              <a:gdLst/>
              <a:ahLst/>
              <a:cxnLst/>
              <a:rect l="l" t="t" r="r" b="b"/>
              <a:pathLst>
                <a:path w="34434" h="9460" extrusionOk="0">
                  <a:moveTo>
                    <a:pt x="17095" y="0"/>
                  </a:moveTo>
                  <a:cubicBezTo>
                    <a:pt x="6400" y="0"/>
                    <a:pt x="1" y="3030"/>
                    <a:pt x="1" y="3030"/>
                  </a:cubicBezTo>
                  <a:lnTo>
                    <a:pt x="3084" y="5411"/>
                  </a:lnTo>
                  <a:lnTo>
                    <a:pt x="2168" y="8983"/>
                  </a:lnTo>
                  <a:cubicBezTo>
                    <a:pt x="5752" y="7748"/>
                    <a:pt x="11330" y="6979"/>
                    <a:pt x="17107" y="6979"/>
                  </a:cubicBezTo>
                  <a:cubicBezTo>
                    <a:pt x="22749" y="6979"/>
                    <a:pt x="28581" y="7712"/>
                    <a:pt x="32933" y="9459"/>
                  </a:cubicBezTo>
                  <a:cubicBezTo>
                    <a:pt x="31862" y="6125"/>
                    <a:pt x="31159" y="5221"/>
                    <a:pt x="31159" y="5221"/>
                  </a:cubicBezTo>
                  <a:lnTo>
                    <a:pt x="34433" y="3375"/>
                  </a:lnTo>
                  <a:cubicBezTo>
                    <a:pt x="34433" y="3375"/>
                    <a:pt x="29064" y="184"/>
                    <a:pt x="17884" y="6"/>
                  </a:cubicBezTo>
                  <a:cubicBezTo>
                    <a:pt x="17618" y="2"/>
                    <a:pt x="17355" y="0"/>
                    <a:pt x="17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636;p27">
              <a:extLst>
                <a:ext uri="{FF2B5EF4-FFF2-40B4-BE49-F238E27FC236}">
                  <a16:creationId xmlns:a16="http://schemas.microsoft.com/office/drawing/2014/main" id="{15D27CEB-74A4-46F7-A857-7732457D7248}"/>
                </a:ext>
              </a:extLst>
            </p:cNvPr>
            <p:cNvSpPr/>
            <p:nvPr/>
          </p:nvSpPr>
          <p:spPr>
            <a:xfrm>
              <a:off x="-1886962" y="3361725"/>
              <a:ext cx="1076650" cy="1265075"/>
            </a:xfrm>
            <a:custGeom>
              <a:avLst/>
              <a:gdLst/>
              <a:ahLst/>
              <a:cxnLst/>
              <a:rect l="l" t="t" r="r" b="b"/>
              <a:pathLst>
                <a:path w="43066" h="50603" extrusionOk="0">
                  <a:moveTo>
                    <a:pt x="1120" y="1"/>
                  </a:moveTo>
                  <a:cubicBezTo>
                    <a:pt x="489" y="1"/>
                    <a:pt x="1" y="501"/>
                    <a:pt x="1" y="1120"/>
                  </a:cubicBezTo>
                  <a:lnTo>
                    <a:pt x="1" y="49483"/>
                  </a:lnTo>
                  <a:cubicBezTo>
                    <a:pt x="1" y="50114"/>
                    <a:pt x="501" y="50602"/>
                    <a:pt x="1120" y="50602"/>
                  </a:cubicBezTo>
                  <a:lnTo>
                    <a:pt x="41958" y="50602"/>
                  </a:lnTo>
                  <a:cubicBezTo>
                    <a:pt x="42566" y="50602"/>
                    <a:pt x="43054" y="50102"/>
                    <a:pt x="43066" y="49483"/>
                  </a:cubicBezTo>
                  <a:lnTo>
                    <a:pt x="43066" y="1120"/>
                  </a:lnTo>
                  <a:cubicBezTo>
                    <a:pt x="43066" y="489"/>
                    <a:pt x="42566" y="1"/>
                    <a:pt x="41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0" name="Google Shape;637;p27">
            <a:extLst>
              <a:ext uri="{FF2B5EF4-FFF2-40B4-BE49-F238E27FC236}">
                <a16:creationId xmlns:a16="http://schemas.microsoft.com/office/drawing/2014/main" id="{B6A4DD2E-94EB-40BF-A2AC-0BB693DFE197}"/>
              </a:ext>
            </a:extLst>
          </p:cNvPr>
          <p:cNvSpPr/>
          <p:nvPr/>
        </p:nvSpPr>
        <p:spPr>
          <a:xfrm rot="-468549">
            <a:off x="7550005" y="4093830"/>
            <a:ext cx="1249689" cy="1441579"/>
          </a:xfrm>
          <a:prstGeom prst="roundRect">
            <a:avLst>
              <a:gd name="adj" fmla="val 16667"/>
            </a:avLst>
          </a:prstGeom>
          <a:solidFill>
            <a:srgbClr val="B8E9A7">
              <a:alpha val="4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1" name="Google Shape;638;p27">
            <a:extLst>
              <a:ext uri="{FF2B5EF4-FFF2-40B4-BE49-F238E27FC236}">
                <a16:creationId xmlns:a16="http://schemas.microsoft.com/office/drawing/2014/main" id="{4CE99A73-EDCE-4D8F-A706-BE332A5AAA35}"/>
              </a:ext>
            </a:extLst>
          </p:cNvPr>
          <p:cNvSpPr/>
          <p:nvPr/>
        </p:nvSpPr>
        <p:spPr>
          <a:xfrm>
            <a:off x="7151267" y="33243"/>
            <a:ext cx="289329" cy="822251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42" name="Google Shape;639;p27">
            <a:extLst>
              <a:ext uri="{FF2B5EF4-FFF2-40B4-BE49-F238E27FC236}">
                <a16:creationId xmlns:a16="http://schemas.microsoft.com/office/drawing/2014/main" id="{63C05561-1C7F-4E35-9885-161197D6F16E}"/>
              </a:ext>
            </a:extLst>
          </p:cNvPr>
          <p:cNvGrpSpPr/>
          <p:nvPr/>
        </p:nvGrpSpPr>
        <p:grpSpPr>
          <a:xfrm rot="-510809">
            <a:off x="7843775" y="4340149"/>
            <a:ext cx="717128" cy="726011"/>
            <a:chOff x="6708230" y="4388135"/>
            <a:chExt cx="634200" cy="642000"/>
          </a:xfrm>
        </p:grpSpPr>
        <p:sp>
          <p:nvSpPr>
            <p:cNvPr id="343" name="Google Shape;640;p27">
              <a:extLst>
                <a:ext uri="{FF2B5EF4-FFF2-40B4-BE49-F238E27FC236}">
                  <a16:creationId xmlns:a16="http://schemas.microsoft.com/office/drawing/2014/main" id="{B4469D72-2D5F-408F-A2B7-B5F3C694D1F3}"/>
                </a:ext>
              </a:extLst>
            </p:cNvPr>
            <p:cNvSpPr/>
            <p:nvPr/>
          </p:nvSpPr>
          <p:spPr>
            <a:xfrm rot="465993">
              <a:off x="6744504" y="4423431"/>
              <a:ext cx="561652" cy="571407"/>
            </a:xfrm>
            <a:prstGeom prst="ellipse">
              <a:avLst/>
            </a:prstGeom>
            <a:solidFill>
              <a:srgbClr val="4DD11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641;p27">
              <a:extLst>
                <a:ext uri="{FF2B5EF4-FFF2-40B4-BE49-F238E27FC236}">
                  <a16:creationId xmlns:a16="http://schemas.microsoft.com/office/drawing/2014/main" id="{98F03D4D-4858-4A6E-9C27-1634E4CC7231}"/>
                </a:ext>
              </a:extLst>
            </p:cNvPr>
            <p:cNvSpPr txBox="1"/>
            <p:nvPr/>
          </p:nvSpPr>
          <p:spPr>
            <a:xfrm rot="471286">
              <a:off x="6799928" y="4431614"/>
              <a:ext cx="406110" cy="571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300" b="0" i="0" u="none" strike="noStrike" kern="0" cap="none" spc="0" normalizeH="0" baseline="0" noProof="0">
                  <a:ln>
                    <a:noFill/>
                  </a:ln>
                  <a:solidFill>
                    <a:srgbClr val="4DD11E"/>
                  </a:solidFill>
                  <a:effectLst/>
                  <a:uLnTx/>
                  <a:uFillTx/>
                  <a:latin typeface="Patrick Hand SC"/>
                  <a:ea typeface="Patrick Hand SC"/>
                  <a:cs typeface="Patrick Hand SC"/>
                  <a:sym typeface="Patrick Hand SC"/>
                </a:rPr>
                <a:t>?</a:t>
              </a:r>
              <a:endParaRPr kumimoji="0" sz="3300" b="0" i="0" u="none" strike="noStrike" kern="0" cap="none" spc="0" normalizeH="0" baseline="0" noProof="0">
                <a:ln>
                  <a:noFill/>
                </a:ln>
                <a:solidFill>
                  <a:srgbClr val="4DD11E"/>
                </a:solidFill>
                <a:effectLst/>
                <a:uLnTx/>
                <a:uFillTx/>
                <a:latin typeface="Patrick Hand SC"/>
                <a:ea typeface="Patrick Hand SC"/>
                <a:cs typeface="Patrick Hand SC"/>
                <a:sym typeface="Patrick Hand SC"/>
              </a:endParaRPr>
            </a:p>
          </p:txBody>
        </p:sp>
      </p:grpSp>
      <p:grpSp>
        <p:nvGrpSpPr>
          <p:cNvPr id="345" name="Google Shape;642;p27">
            <a:extLst>
              <a:ext uri="{FF2B5EF4-FFF2-40B4-BE49-F238E27FC236}">
                <a16:creationId xmlns:a16="http://schemas.microsoft.com/office/drawing/2014/main" id="{1FA8017D-506E-48D6-955F-B1295E887474}"/>
              </a:ext>
            </a:extLst>
          </p:cNvPr>
          <p:cNvGrpSpPr/>
          <p:nvPr/>
        </p:nvGrpSpPr>
        <p:grpSpPr>
          <a:xfrm>
            <a:off x="5479724" y="3070561"/>
            <a:ext cx="2468965" cy="2853672"/>
            <a:chOff x="5479724" y="3070561"/>
            <a:chExt cx="2468965" cy="2853672"/>
          </a:xfrm>
        </p:grpSpPr>
        <p:grpSp>
          <p:nvGrpSpPr>
            <p:cNvPr id="346" name="Google Shape;643;p27">
              <a:extLst>
                <a:ext uri="{FF2B5EF4-FFF2-40B4-BE49-F238E27FC236}">
                  <a16:creationId xmlns:a16="http://schemas.microsoft.com/office/drawing/2014/main" id="{EB839A6D-3126-4519-9612-F86F9637AD3E}"/>
                </a:ext>
              </a:extLst>
            </p:cNvPr>
            <p:cNvGrpSpPr/>
            <p:nvPr/>
          </p:nvGrpSpPr>
          <p:grpSpPr>
            <a:xfrm>
              <a:off x="5479724" y="3070561"/>
              <a:ext cx="2468965" cy="2853672"/>
              <a:chOff x="3666702" y="3236338"/>
              <a:chExt cx="2334056" cy="2697742"/>
            </a:xfrm>
          </p:grpSpPr>
          <p:sp>
            <p:nvSpPr>
              <p:cNvPr id="352" name="Google Shape;644;p27">
                <a:extLst>
                  <a:ext uri="{FF2B5EF4-FFF2-40B4-BE49-F238E27FC236}">
                    <a16:creationId xmlns:a16="http://schemas.microsoft.com/office/drawing/2014/main" id="{94D9718A-17DE-40DF-A8A4-AB05B0A32E37}"/>
                  </a:ext>
                </a:extLst>
              </p:cNvPr>
              <p:cNvSpPr/>
              <p:nvPr/>
            </p:nvSpPr>
            <p:spPr>
              <a:xfrm rot="1300884">
                <a:off x="5882116" y="3824877"/>
                <a:ext cx="36428" cy="3649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3" extrusionOk="0">
                    <a:moveTo>
                      <a:pt x="635" y="1"/>
                    </a:moveTo>
                    <a:cubicBezTo>
                      <a:pt x="622" y="1"/>
                      <a:pt x="609" y="1"/>
                      <a:pt x="596" y="2"/>
                    </a:cubicBezTo>
                    <a:cubicBezTo>
                      <a:pt x="262" y="2"/>
                      <a:pt x="0" y="264"/>
                      <a:pt x="0" y="597"/>
                    </a:cubicBezTo>
                    <a:cubicBezTo>
                      <a:pt x="0" y="919"/>
                      <a:pt x="262" y="1193"/>
                      <a:pt x="596" y="1193"/>
                    </a:cubicBezTo>
                    <a:cubicBezTo>
                      <a:pt x="917" y="1193"/>
                      <a:pt x="1191" y="919"/>
                      <a:pt x="1191" y="597"/>
                    </a:cubicBezTo>
                    <a:cubicBezTo>
                      <a:pt x="1191" y="266"/>
                      <a:pt x="939" y="1"/>
                      <a:pt x="635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53" name="Google Shape;645;p27">
                <a:extLst>
                  <a:ext uri="{FF2B5EF4-FFF2-40B4-BE49-F238E27FC236}">
                    <a16:creationId xmlns:a16="http://schemas.microsoft.com/office/drawing/2014/main" id="{51E85302-24D1-4CD4-802F-CD7B57B63A3D}"/>
                  </a:ext>
                </a:extLst>
              </p:cNvPr>
              <p:cNvGrpSpPr/>
              <p:nvPr/>
            </p:nvGrpSpPr>
            <p:grpSpPr>
              <a:xfrm>
                <a:off x="3666702" y="3236338"/>
                <a:ext cx="2334056" cy="2697742"/>
                <a:chOff x="3666702" y="3236338"/>
                <a:chExt cx="2334056" cy="2697742"/>
              </a:xfrm>
            </p:grpSpPr>
            <p:sp>
              <p:nvSpPr>
                <p:cNvPr id="354" name="Google Shape;646;p27">
                  <a:extLst>
                    <a:ext uri="{FF2B5EF4-FFF2-40B4-BE49-F238E27FC236}">
                      <a16:creationId xmlns:a16="http://schemas.microsoft.com/office/drawing/2014/main" id="{9DF70113-0780-4C69-9690-2E10CF3C0C5E}"/>
                    </a:ext>
                  </a:extLst>
                </p:cNvPr>
                <p:cNvSpPr/>
                <p:nvPr/>
              </p:nvSpPr>
              <p:spPr>
                <a:xfrm rot="1300884">
                  <a:off x="4027664" y="3453910"/>
                  <a:ext cx="1611109" cy="226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74" h="73974" extrusionOk="0">
                      <a:moveTo>
                        <a:pt x="739" y="1"/>
                      </a:moveTo>
                      <a:cubicBezTo>
                        <a:pt x="334" y="1"/>
                        <a:pt x="1" y="322"/>
                        <a:pt x="1" y="727"/>
                      </a:cubicBezTo>
                      <a:lnTo>
                        <a:pt x="1" y="73248"/>
                      </a:lnTo>
                      <a:cubicBezTo>
                        <a:pt x="1" y="73653"/>
                        <a:pt x="334" y="73974"/>
                        <a:pt x="739" y="73974"/>
                      </a:cubicBezTo>
                      <a:lnTo>
                        <a:pt x="51948" y="73974"/>
                      </a:lnTo>
                      <a:cubicBezTo>
                        <a:pt x="52352" y="73974"/>
                        <a:pt x="52662" y="73653"/>
                        <a:pt x="52674" y="73260"/>
                      </a:cubicBezTo>
                      <a:lnTo>
                        <a:pt x="52674" y="727"/>
                      </a:lnTo>
                      <a:cubicBezTo>
                        <a:pt x="52674" y="322"/>
                        <a:pt x="52352" y="1"/>
                        <a:pt x="51948" y="1"/>
                      </a:cubicBezTo>
                      <a:close/>
                    </a:path>
                  </a:pathLst>
                </a:custGeom>
                <a:solidFill>
                  <a:srgbClr val="9AA6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Google Shape;647;p27">
                  <a:extLst>
                    <a:ext uri="{FF2B5EF4-FFF2-40B4-BE49-F238E27FC236}">
                      <a16:creationId xmlns:a16="http://schemas.microsoft.com/office/drawing/2014/main" id="{DC1C362D-5823-47E8-89AE-5B8DEDB57CB1}"/>
                    </a:ext>
                  </a:extLst>
                </p:cNvPr>
                <p:cNvSpPr/>
                <p:nvPr/>
              </p:nvSpPr>
              <p:spPr>
                <a:xfrm rot="1300884">
                  <a:off x="4344215" y="3514739"/>
                  <a:ext cx="1611843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98" h="18003" extrusionOk="0">
                      <a:moveTo>
                        <a:pt x="1632" y="1"/>
                      </a:moveTo>
                      <a:cubicBezTo>
                        <a:pt x="727" y="1"/>
                        <a:pt x="1" y="727"/>
                        <a:pt x="1" y="1632"/>
                      </a:cubicBezTo>
                      <a:lnTo>
                        <a:pt x="1" y="1763"/>
                      </a:lnTo>
                      <a:lnTo>
                        <a:pt x="1" y="15038"/>
                      </a:lnTo>
                      <a:lnTo>
                        <a:pt x="1" y="17765"/>
                      </a:lnTo>
                      <a:cubicBezTo>
                        <a:pt x="370" y="17515"/>
                        <a:pt x="727" y="17205"/>
                        <a:pt x="1382" y="17205"/>
                      </a:cubicBezTo>
                      <a:cubicBezTo>
                        <a:pt x="2632" y="17205"/>
                        <a:pt x="2632" y="18003"/>
                        <a:pt x="3870" y="18003"/>
                      </a:cubicBezTo>
                      <a:cubicBezTo>
                        <a:pt x="5096" y="18003"/>
                        <a:pt x="5096" y="17205"/>
                        <a:pt x="6347" y="17205"/>
                      </a:cubicBezTo>
                      <a:cubicBezTo>
                        <a:pt x="7585" y="17205"/>
                        <a:pt x="7585" y="18003"/>
                        <a:pt x="8835" y="18003"/>
                      </a:cubicBezTo>
                      <a:cubicBezTo>
                        <a:pt x="10073" y="18003"/>
                        <a:pt x="10073" y="17205"/>
                        <a:pt x="11323" y="17205"/>
                      </a:cubicBezTo>
                      <a:cubicBezTo>
                        <a:pt x="12562" y="17205"/>
                        <a:pt x="12562" y="18003"/>
                        <a:pt x="13812" y="18003"/>
                      </a:cubicBezTo>
                      <a:cubicBezTo>
                        <a:pt x="15038" y="18003"/>
                        <a:pt x="15038" y="17205"/>
                        <a:pt x="16288" y="17205"/>
                      </a:cubicBezTo>
                      <a:cubicBezTo>
                        <a:pt x="17527" y="17205"/>
                        <a:pt x="17527" y="18003"/>
                        <a:pt x="18777" y="18003"/>
                      </a:cubicBezTo>
                      <a:cubicBezTo>
                        <a:pt x="20015" y="18003"/>
                        <a:pt x="20015" y="17205"/>
                        <a:pt x="21265" y="17205"/>
                      </a:cubicBezTo>
                      <a:cubicBezTo>
                        <a:pt x="22503" y="17205"/>
                        <a:pt x="22503" y="18003"/>
                        <a:pt x="23754" y="18003"/>
                      </a:cubicBezTo>
                      <a:cubicBezTo>
                        <a:pt x="24980" y="18003"/>
                        <a:pt x="24980" y="17205"/>
                        <a:pt x="26230" y="17205"/>
                      </a:cubicBezTo>
                      <a:cubicBezTo>
                        <a:pt x="27468" y="17205"/>
                        <a:pt x="27468" y="18003"/>
                        <a:pt x="28718" y="18003"/>
                      </a:cubicBezTo>
                      <a:cubicBezTo>
                        <a:pt x="29969" y="18003"/>
                        <a:pt x="29957" y="17205"/>
                        <a:pt x="31207" y="17205"/>
                      </a:cubicBezTo>
                      <a:cubicBezTo>
                        <a:pt x="32445" y="17205"/>
                        <a:pt x="32445" y="18003"/>
                        <a:pt x="33695" y="18003"/>
                      </a:cubicBezTo>
                      <a:cubicBezTo>
                        <a:pt x="34922" y="18003"/>
                        <a:pt x="34922" y="17205"/>
                        <a:pt x="36172" y="17205"/>
                      </a:cubicBezTo>
                      <a:cubicBezTo>
                        <a:pt x="37410" y="17205"/>
                        <a:pt x="37410" y="18003"/>
                        <a:pt x="38660" y="18003"/>
                      </a:cubicBezTo>
                      <a:cubicBezTo>
                        <a:pt x="39898" y="18003"/>
                        <a:pt x="39898" y="17205"/>
                        <a:pt x="41149" y="17205"/>
                      </a:cubicBezTo>
                      <a:cubicBezTo>
                        <a:pt x="42387" y="17205"/>
                        <a:pt x="42387" y="18003"/>
                        <a:pt x="43637" y="18003"/>
                      </a:cubicBezTo>
                      <a:cubicBezTo>
                        <a:pt x="44863" y="18003"/>
                        <a:pt x="44863" y="17205"/>
                        <a:pt x="46113" y="17205"/>
                      </a:cubicBezTo>
                      <a:cubicBezTo>
                        <a:pt x="47352" y="17205"/>
                        <a:pt x="47352" y="18003"/>
                        <a:pt x="48602" y="18003"/>
                      </a:cubicBezTo>
                      <a:cubicBezTo>
                        <a:pt x="49840" y="18003"/>
                        <a:pt x="49840" y="17205"/>
                        <a:pt x="51090" y="17205"/>
                      </a:cubicBezTo>
                      <a:cubicBezTo>
                        <a:pt x="51876" y="17205"/>
                        <a:pt x="52233" y="17658"/>
                        <a:pt x="52698" y="17919"/>
                      </a:cubicBezTo>
                      <a:lnTo>
                        <a:pt x="52698" y="15062"/>
                      </a:lnTo>
                      <a:lnTo>
                        <a:pt x="52698" y="1632"/>
                      </a:lnTo>
                      <a:cubicBezTo>
                        <a:pt x="52698" y="727"/>
                        <a:pt x="51971" y="1"/>
                        <a:pt x="51055" y="1"/>
                      </a:cubicBezTo>
                      <a:close/>
                    </a:path>
                  </a:pathLst>
                </a:custGeom>
                <a:solidFill>
                  <a:srgbClr val="042D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Google Shape;648;p27">
                  <a:extLst>
                    <a:ext uri="{FF2B5EF4-FFF2-40B4-BE49-F238E27FC236}">
                      <a16:creationId xmlns:a16="http://schemas.microsoft.com/office/drawing/2014/main" id="{E0BBC97B-CF4C-4BF5-924F-7F28DCA77970}"/>
                    </a:ext>
                  </a:extLst>
                </p:cNvPr>
                <p:cNvSpPr/>
                <p:nvPr/>
              </p:nvSpPr>
              <p:spPr>
                <a:xfrm rot="1300884">
                  <a:off x="4659449" y="3338653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7" y="1"/>
                      </a:moveTo>
                      <a:cubicBezTo>
                        <a:pt x="623" y="1"/>
                        <a:pt x="610" y="1"/>
                        <a:pt x="596" y="2"/>
                      </a:cubicBezTo>
                      <a:cubicBezTo>
                        <a:pt x="275" y="2"/>
                        <a:pt x="1" y="264"/>
                        <a:pt x="1" y="597"/>
                      </a:cubicBezTo>
                      <a:cubicBezTo>
                        <a:pt x="1" y="919"/>
                        <a:pt x="275" y="1193"/>
                        <a:pt x="596" y="1193"/>
                      </a:cubicBezTo>
                      <a:cubicBezTo>
                        <a:pt x="930" y="1193"/>
                        <a:pt x="1192" y="919"/>
                        <a:pt x="1192" y="597"/>
                      </a:cubicBezTo>
                      <a:cubicBezTo>
                        <a:pt x="1192" y="266"/>
                        <a:pt x="951" y="1"/>
                        <a:pt x="6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7" name="Google Shape;649;p27">
                  <a:extLst>
                    <a:ext uri="{FF2B5EF4-FFF2-40B4-BE49-F238E27FC236}">
                      <a16:creationId xmlns:a16="http://schemas.microsoft.com/office/drawing/2014/main" id="{41193665-92A9-4301-8DEC-1E99B56F6065}"/>
                    </a:ext>
                  </a:extLst>
                </p:cNvPr>
                <p:cNvSpPr/>
                <p:nvPr/>
              </p:nvSpPr>
              <p:spPr>
                <a:xfrm rot="1300884">
                  <a:off x="4770809" y="3382932"/>
                  <a:ext cx="36428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3" extrusionOk="0">
                      <a:moveTo>
                        <a:pt x="636" y="1"/>
                      </a:moveTo>
                      <a:cubicBezTo>
                        <a:pt x="622" y="1"/>
                        <a:pt x="609" y="1"/>
                        <a:pt x="595" y="2"/>
                      </a:cubicBezTo>
                      <a:cubicBezTo>
                        <a:pt x="274" y="2"/>
                        <a:pt x="0" y="264"/>
                        <a:pt x="0" y="597"/>
                      </a:cubicBezTo>
                      <a:cubicBezTo>
                        <a:pt x="0" y="919"/>
                        <a:pt x="274" y="1193"/>
                        <a:pt x="595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8" name="Google Shape;650;p27">
                  <a:extLst>
                    <a:ext uri="{FF2B5EF4-FFF2-40B4-BE49-F238E27FC236}">
                      <a16:creationId xmlns:a16="http://schemas.microsoft.com/office/drawing/2014/main" id="{F4A75D2B-981C-4ECC-A123-F66EC3D4BACD}"/>
                    </a:ext>
                  </a:extLst>
                </p:cNvPr>
                <p:cNvSpPr/>
                <p:nvPr/>
              </p:nvSpPr>
              <p:spPr>
                <a:xfrm rot="1300884">
                  <a:off x="4882138" y="3427206"/>
                  <a:ext cx="36428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3" extrusionOk="0">
                      <a:moveTo>
                        <a:pt x="633" y="1"/>
                      </a:moveTo>
                      <a:cubicBezTo>
                        <a:pt x="621" y="1"/>
                        <a:pt x="608" y="1"/>
                        <a:pt x="596" y="2"/>
                      </a:cubicBezTo>
                      <a:cubicBezTo>
                        <a:pt x="262" y="2"/>
                        <a:pt x="0" y="264"/>
                        <a:pt x="0" y="597"/>
                      </a:cubicBezTo>
                      <a:cubicBezTo>
                        <a:pt x="0" y="919"/>
                        <a:pt x="262" y="1193"/>
                        <a:pt x="596" y="1193"/>
                      </a:cubicBezTo>
                      <a:cubicBezTo>
                        <a:pt x="917" y="1193"/>
                        <a:pt x="1191" y="919"/>
                        <a:pt x="1191" y="597"/>
                      </a:cubicBezTo>
                      <a:cubicBezTo>
                        <a:pt x="1191" y="266"/>
                        <a:pt x="928" y="1"/>
                        <a:pt x="63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9" name="Google Shape;651;p27">
                  <a:extLst>
                    <a:ext uri="{FF2B5EF4-FFF2-40B4-BE49-F238E27FC236}">
                      <a16:creationId xmlns:a16="http://schemas.microsoft.com/office/drawing/2014/main" id="{F08374BF-FC58-4BAB-AFA8-873F0F65D6D0}"/>
                    </a:ext>
                  </a:extLst>
                </p:cNvPr>
                <p:cNvSpPr/>
                <p:nvPr/>
              </p:nvSpPr>
              <p:spPr>
                <a:xfrm rot="1300884">
                  <a:off x="4992785" y="3471214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6" y="1"/>
                      </a:moveTo>
                      <a:cubicBezTo>
                        <a:pt x="623" y="1"/>
                        <a:pt x="609" y="1"/>
                        <a:pt x="596" y="2"/>
                      </a:cubicBezTo>
                      <a:cubicBezTo>
                        <a:pt x="274" y="2"/>
                        <a:pt x="1" y="264"/>
                        <a:pt x="1" y="597"/>
                      </a:cubicBezTo>
                      <a:cubicBezTo>
                        <a:pt x="1" y="919"/>
                        <a:pt x="274" y="1193"/>
                        <a:pt x="596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0" name="Google Shape;652;p27">
                  <a:extLst>
                    <a:ext uri="{FF2B5EF4-FFF2-40B4-BE49-F238E27FC236}">
                      <a16:creationId xmlns:a16="http://schemas.microsoft.com/office/drawing/2014/main" id="{C2DC4159-1F39-4B68-9A18-12F6B325A2A0}"/>
                    </a:ext>
                  </a:extLst>
                </p:cNvPr>
                <p:cNvSpPr/>
                <p:nvPr/>
              </p:nvSpPr>
              <p:spPr>
                <a:xfrm rot="1300884">
                  <a:off x="5104114" y="3515488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6" y="1"/>
                      </a:moveTo>
                      <a:cubicBezTo>
                        <a:pt x="623" y="1"/>
                        <a:pt x="610" y="1"/>
                        <a:pt x="596" y="2"/>
                      </a:cubicBezTo>
                      <a:cubicBezTo>
                        <a:pt x="275" y="2"/>
                        <a:pt x="1" y="264"/>
                        <a:pt x="1" y="597"/>
                      </a:cubicBezTo>
                      <a:cubicBezTo>
                        <a:pt x="1" y="919"/>
                        <a:pt x="275" y="1193"/>
                        <a:pt x="596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1" name="Google Shape;653;p27">
                  <a:extLst>
                    <a:ext uri="{FF2B5EF4-FFF2-40B4-BE49-F238E27FC236}">
                      <a16:creationId xmlns:a16="http://schemas.microsoft.com/office/drawing/2014/main" id="{1AD1414F-C488-406E-873B-48902CAA4125}"/>
                    </a:ext>
                  </a:extLst>
                </p:cNvPr>
                <p:cNvSpPr/>
                <p:nvPr/>
              </p:nvSpPr>
              <p:spPr>
                <a:xfrm rot="1300884">
                  <a:off x="5215444" y="3559761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5" y="1"/>
                      </a:moveTo>
                      <a:cubicBezTo>
                        <a:pt x="622" y="1"/>
                        <a:pt x="609" y="1"/>
                        <a:pt x="596" y="2"/>
                      </a:cubicBezTo>
                      <a:cubicBezTo>
                        <a:pt x="263" y="2"/>
                        <a:pt x="1" y="264"/>
                        <a:pt x="1" y="597"/>
                      </a:cubicBezTo>
                      <a:cubicBezTo>
                        <a:pt x="1" y="919"/>
                        <a:pt x="263" y="1193"/>
                        <a:pt x="596" y="1193"/>
                      </a:cubicBezTo>
                      <a:cubicBezTo>
                        <a:pt x="918" y="1193"/>
                        <a:pt x="1192" y="919"/>
                        <a:pt x="1192" y="597"/>
                      </a:cubicBezTo>
                      <a:cubicBezTo>
                        <a:pt x="1192" y="266"/>
                        <a:pt x="940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Google Shape;654;p27">
                  <a:extLst>
                    <a:ext uri="{FF2B5EF4-FFF2-40B4-BE49-F238E27FC236}">
                      <a16:creationId xmlns:a16="http://schemas.microsoft.com/office/drawing/2014/main" id="{7700197B-F202-4A24-B1F4-2B3F35CC15CF}"/>
                    </a:ext>
                  </a:extLst>
                </p:cNvPr>
                <p:cNvSpPr/>
                <p:nvPr/>
              </p:nvSpPr>
              <p:spPr>
                <a:xfrm rot="1300884">
                  <a:off x="5326121" y="3603769"/>
                  <a:ext cx="36428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3" extrusionOk="0">
                      <a:moveTo>
                        <a:pt x="636" y="1"/>
                      </a:moveTo>
                      <a:cubicBezTo>
                        <a:pt x="623" y="1"/>
                        <a:pt x="609" y="1"/>
                        <a:pt x="596" y="2"/>
                      </a:cubicBezTo>
                      <a:cubicBezTo>
                        <a:pt x="274" y="2"/>
                        <a:pt x="0" y="264"/>
                        <a:pt x="0" y="597"/>
                      </a:cubicBezTo>
                      <a:cubicBezTo>
                        <a:pt x="0" y="919"/>
                        <a:pt x="274" y="1193"/>
                        <a:pt x="596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Google Shape;655;p27">
                  <a:extLst>
                    <a:ext uri="{FF2B5EF4-FFF2-40B4-BE49-F238E27FC236}">
                      <a16:creationId xmlns:a16="http://schemas.microsoft.com/office/drawing/2014/main" id="{A3954A7F-608B-4055-B811-192C7B2E11A8}"/>
                    </a:ext>
                  </a:extLst>
                </p:cNvPr>
                <p:cNvSpPr/>
                <p:nvPr/>
              </p:nvSpPr>
              <p:spPr>
                <a:xfrm rot="1300884">
                  <a:off x="5437438" y="3648108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50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Google Shape;656;p27">
                  <a:extLst>
                    <a:ext uri="{FF2B5EF4-FFF2-40B4-BE49-F238E27FC236}">
                      <a16:creationId xmlns:a16="http://schemas.microsoft.com/office/drawing/2014/main" id="{8CFB7E8C-0C7E-4DDF-B11C-F4A3CDAC3F4B}"/>
                    </a:ext>
                  </a:extLst>
                </p:cNvPr>
                <p:cNvSpPr/>
                <p:nvPr/>
              </p:nvSpPr>
              <p:spPr>
                <a:xfrm rot="1300884">
                  <a:off x="5548779" y="3692322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5" y="1"/>
                      </a:moveTo>
                      <a:cubicBezTo>
                        <a:pt x="622" y="1"/>
                        <a:pt x="609" y="1"/>
                        <a:pt x="596" y="2"/>
                      </a:cubicBezTo>
                      <a:cubicBezTo>
                        <a:pt x="263" y="2"/>
                        <a:pt x="1" y="264"/>
                        <a:pt x="1" y="597"/>
                      </a:cubicBezTo>
                      <a:cubicBezTo>
                        <a:pt x="1" y="919"/>
                        <a:pt x="263" y="1193"/>
                        <a:pt x="596" y="1193"/>
                      </a:cubicBezTo>
                      <a:cubicBezTo>
                        <a:pt x="917" y="1193"/>
                        <a:pt x="1191" y="919"/>
                        <a:pt x="1191" y="597"/>
                      </a:cubicBezTo>
                      <a:cubicBezTo>
                        <a:pt x="1191" y="266"/>
                        <a:pt x="939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Google Shape;657;p27">
                  <a:extLst>
                    <a:ext uri="{FF2B5EF4-FFF2-40B4-BE49-F238E27FC236}">
                      <a16:creationId xmlns:a16="http://schemas.microsoft.com/office/drawing/2014/main" id="{B45CAADA-7685-4899-86ED-239E47ECB895}"/>
                    </a:ext>
                  </a:extLst>
                </p:cNvPr>
                <p:cNvSpPr/>
                <p:nvPr/>
              </p:nvSpPr>
              <p:spPr>
                <a:xfrm rot="1300884">
                  <a:off x="5660109" y="3736596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5" y="1"/>
                      </a:moveTo>
                      <a:cubicBezTo>
                        <a:pt x="622" y="1"/>
                        <a:pt x="609" y="1"/>
                        <a:pt x="596" y="2"/>
                      </a:cubicBezTo>
                      <a:cubicBezTo>
                        <a:pt x="263" y="2"/>
                        <a:pt x="1" y="264"/>
                        <a:pt x="1" y="597"/>
                      </a:cubicBezTo>
                      <a:cubicBezTo>
                        <a:pt x="1" y="919"/>
                        <a:pt x="263" y="1193"/>
                        <a:pt x="596" y="1193"/>
                      </a:cubicBezTo>
                      <a:cubicBezTo>
                        <a:pt x="918" y="1193"/>
                        <a:pt x="1191" y="919"/>
                        <a:pt x="1191" y="597"/>
                      </a:cubicBezTo>
                      <a:cubicBezTo>
                        <a:pt x="1191" y="266"/>
                        <a:pt x="939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Google Shape;658;p27">
                  <a:extLst>
                    <a:ext uri="{FF2B5EF4-FFF2-40B4-BE49-F238E27FC236}">
                      <a16:creationId xmlns:a16="http://schemas.microsoft.com/office/drawing/2014/main" id="{4DEDA17C-0DEC-42A1-9B84-278659024523}"/>
                    </a:ext>
                  </a:extLst>
                </p:cNvPr>
                <p:cNvSpPr/>
                <p:nvPr/>
              </p:nvSpPr>
              <p:spPr>
                <a:xfrm rot="1300884">
                  <a:off x="5770786" y="3780604"/>
                  <a:ext cx="36428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3" extrusionOk="0">
                      <a:moveTo>
                        <a:pt x="636" y="1"/>
                      </a:moveTo>
                      <a:cubicBezTo>
                        <a:pt x="622" y="1"/>
                        <a:pt x="609" y="1"/>
                        <a:pt x="595" y="2"/>
                      </a:cubicBezTo>
                      <a:cubicBezTo>
                        <a:pt x="274" y="2"/>
                        <a:pt x="0" y="264"/>
                        <a:pt x="0" y="597"/>
                      </a:cubicBezTo>
                      <a:cubicBezTo>
                        <a:pt x="0" y="919"/>
                        <a:pt x="274" y="1193"/>
                        <a:pt x="595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Google Shape;659;p27">
                  <a:extLst>
                    <a:ext uri="{FF2B5EF4-FFF2-40B4-BE49-F238E27FC236}">
                      <a16:creationId xmlns:a16="http://schemas.microsoft.com/office/drawing/2014/main" id="{1083097A-2FBE-4304-92AD-406C6B093C61}"/>
                    </a:ext>
                  </a:extLst>
                </p:cNvPr>
                <p:cNvSpPr/>
                <p:nvPr/>
              </p:nvSpPr>
              <p:spPr>
                <a:xfrm rot="1300884">
                  <a:off x="4572820" y="3397911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75"/>
                        <a:pt x="0" y="596"/>
                      </a:cubicBezTo>
                      <a:cubicBezTo>
                        <a:pt x="0" y="929"/>
                        <a:pt x="274" y="1191"/>
                        <a:pt x="595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Google Shape;660;p27">
                  <a:extLst>
                    <a:ext uri="{FF2B5EF4-FFF2-40B4-BE49-F238E27FC236}">
                      <a16:creationId xmlns:a16="http://schemas.microsoft.com/office/drawing/2014/main" id="{BE026CF2-BE7F-472E-A125-E7B4C158084B}"/>
                    </a:ext>
                  </a:extLst>
                </p:cNvPr>
                <p:cNvSpPr/>
                <p:nvPr/>
              </p:nvSpPr>
              <p:spPr>
                <a:xfrm rot="1300884">
                  <a:off x="4683809" y="3442049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75"/>
                        <a:pt x="0" y="596"/>
                      </a:cubicBezTo>
                      <a:cubicBezTo>
                        <a:pt x="0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608"/>
                      </a:cubicBezTo>
                      <a:cubicBezTo>
                        <a:pt x="1191" y="275"/>
                        <a:pt x="917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Google Shape;661;p27">
                  <a:extLst>
                    <a:ext uri="{FF2B5EF4-FFF2-40B4-BE49-F238E27FC236}">
                      <a16:creationId xmlns:a16="http://schemas.microsoft.com/office/drawing/2014/main" id="{C25A01EB-6617-4438-AE1B-2ECEFBEDC1FB}"/>
                    </a:ext>
                  </a:extLst>
                </p:cNvPr>
                <p:cNvSpPr/>
                <p:nvPr/>
              </p:nvSpPr>
              <p:spPr>
                <a:xfrm rot="1300884">
                  <a:off x="4794796" y="3486193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4" y="1"/>
                        <a:pt x="1" y="275"/>
                        <a:pt x="1" y="596"/>
                      </a:cubicBezTo>
                      <a:cubicBezTo>
                        <a:pt x="1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Google Shape;662;p27">
                  <a:extLst>
                    <a:ext uri="{FF2B5EF4-FFF2-40B4-BE49-F238E27FC236}">
                      <a16:creationId xmlns:a16="http://schemas.microsoft.com/office/drawing/2014/main" id="{F26C1BE8-098E-47A4-A716-FC94C49CC1D3}"/>
                    </a:ext>
                  </a:extLst>
                </p:cNvPr>
                <p:cNvSpPr/>
                <p:nvPr/>
              </p:nvSpPr>
              <p:spPr>
                <a:xfrm rot="1300884">
                  <a:off x="4906126" y="3530466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75"/>
                        <a:pt x="1" y="596"/>
                      </a:cubicBezTo>
                      <a:cubicBezTo>
                        <a:pt x="1" y="929"/>
                        <a:pt x="275" y="1191"/>
                        <a:pt x="596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Google Shape;663;p27">
                  <a:extLst>
                    <a:ext uri="{FF2B5EF4-FFF2-40B4-BE49-F238E27FC236}">
                      <a16:creationId xmlns:a16="http://schemas.microsoft.com/office/drawing/2014/main" id="{A48CB8C5-8E22-47DC-8B0E-40F1DAE74AF9}"/>
                    </a:ext>
                  </a:extLst>
                </p:cNvPr>
                <p:cNvSpPr/>
                <p:nvPr/>
              </p:nvSpPr>
              <p:spPr>
                <a:xfrm rot="1300884">
                  <a:off x="5017456" y="3574740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cubicBezTo>
                        <a:pt x="1" y="929"/>
                        <a:pt x="263" y="1191"/>
                        <a:pt x="596" y="1191"/>
                      </a:cubicBezTo>
                      <a:cubicBezTo>
                        <a:pt x="918" y="1191"/>
                        <a:pt x="1192" y="929"/>
                        <a:pt x="1192" y="608"/>
                      </a:cubicBezTo>
                      <a:cubicBezTo>
                        <a:pt x="1192" y="275"/>
                        <a:pt x="918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Google Shape;664;p27">
                  <a:extLst>
                    <a:ext uri="{FF2B5EF4-FFF2-40B4-BE49-F238E27FC236}">
                      <a16:creationId xmlns:a16="http://schemas.microsoft.com/office/drawing/2014/main" id="{C50B3236-E756-453C-A642-73E25C229F85}"/>
                    </a:ext>
                  </a:extLst>
                </p:cNvPr>
                <p:cNvSpPr/>
                <p:nvPr/>
              </p:nvSpPr>
              <p:spPr>
                <a:xfrm rot="1300884">
                  <a:off x="5128133" y="3618748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75"/>
                        <a:pt x="0" y="596"/>
                      </a:cubicBezTo>
                      <a:cubicBezTo>
                        <a:pt x="0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Google Shape;665;p27">
                  <a:extLst>
                    <a:ext uri="{FF2B5EF4-FFF2-40B4-BE49-F238E27FC236}">
                      <a16:creationId xmlns:a16="http://schemas.microsoft.com/office/drawing/2014/main" id="{BB66CED5-D5DA-4EF9-A78B-9DB5CE079C37}"/>
                    </a:ext>
                  </a:extLst>
                </p:cNvPr>
                <p:cNvSpPr/>
                <p:nvPr/>
              </p:nvSpPr>
              <p:spPr>
                <a:xfrm rot="1300884">
                  <a:off x="5239462" y="3663022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75"/>
                        <a:pt x="0" y="596"/>
                      </a:cubicBezTo>
                      <a:cubicBezTo>
                        <a:pt x="0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Google Shape;666;p27">
                  <a:extLst>
                    <a:ext uri="{FF2B5EF4-FFF2-40B4-BE49-F238E27FC236}">
                      <a16:creationId xmlns:a16="http://schemas.microsoft.com/office/drawing/2014/main" id="{26C5F01D-8114-4389-95A9-5F32112E872A}"/>
                    </a:ext>
                  </a:extLst>
                </p:cNvPr>
                <p:cNvSpPr/>
                <p:nvPr/>
              </p:nvSpPr>
              <p:spPr>
                <a:xfrm rot="1300884">
                  <a:off x="5350791" y="3707301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2" y="1"/>
                        <a:pt x="1" y="275"/>
                        <a:pt x="1" y="596"/>
                      </a:cubicBezTo>
                      <a:cubicBezTo>
                        <a:pt x="1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608"/>
                      </a:cubicBezTo>
                      <a:cubicBezTo>
                        <a:pt x="1191" y="275"/>
                        <a:pt x="917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Google Shape;667;p27">
                  <a:extLst>
                    <a:ext uri="{FF2B5EF4-FFF2-40B4-BE49-F238E27FC236}">
                      <a16:creationId xmlns:a16="http://schemas.microsoft.com/office/drawing/2014/main" id="{3B7B8914-A1C0-42CB-A029-3D653E4E5DD0}"/>
                    </a:ext>
                  </a:extLst>
                </p:cNvPr>
                <p:cNvSpPr/>
                <p:nvPr/>
              </p:nvSpPr>
              <p:spPr>
                <a:xfrm rot="1300884">
                  <a:off x="5461439" y="3751303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75"/>
                        <a:pt x="1" y="596"/>
                      </a:cubicBezTo>
                      <a:cubicBezTo>
                        <a:pt x="1" y="929"/>
                        <a:pt x="275" y="1191"/>
                        <a:pt x="596" y="1191"/>
                      </a:cubicBezTo>
                      <a:cubicBezTo>
                        <a:pt x="930" y="1191"/>
                        <a:pt x="1192" y="929"/>
                        <a:pt x="1192" y="608"/>
                      </a:cubicBezTo>
                      <a:cubicBezTo>
                        <a:pt x="1192" y="275"/>
                        <a:pt x="930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Google Shape;668;p27">
                  <a:extLst>
                    <a:ext uri="{FF2B5EF4-FFF2-40B4-BE49-F238E27FC236}">
                      <a16:creationId xmlns:a16="http://schemas.microsoft.com/office/drawing/2014/main" id="{CC4F999E-1882-432D-BC67-955DD9944357}"/>
                    </a:ext>
                  </a:extLst>
                </p:cNvPr>
                <p:cNvSpPr/>
                <p:nvPr/>
              </p:nvSpPr>
              <p:spPr>
                <a:xfrm rot="1300884">
                  <a:off x="5572798" y="3795583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75"/>
                        <a:pt x="0" y="596"/>
                      </a:cubicBezTo>
                      <a:cubicBezTo>
                        <a:pt x="0" y="929"/>
                        <a:pt x="274" y="1191"/>
                        <a:pt x="595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Google Shape;669;p27">
                  <a:extLst>
                    <a:ext uri="{FF2B5EF4-FFF2-40B4-BE49-F238E27FC236}">
                      <a16:creationId xmlns:a16="http://schemas.microsoft.com/office/drawing/2014/main" id="{4D423848-9432-4D7E-A85F-81687D72E819}"/>
                    </a:ext>
                  </a:extLst>
                </p:cNvPr>
                <p:cNvSpPr/>
                <p:nvPr/>
              </p:nvSpPr>
              <p:spPr>
                <a:xfrm rot="1300884">
                  <a:off x="5684127" y="3839856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75"/>
                        <a:pt x="0" y="596"/>
                      </a:cubicBezTo>
                      <a:cubicBezTo>
                        <a:pt x="0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608"/>
                      </a:cubicBezTo>
                      <a:cubicBezTo>
                        <a:pt x="1191" y="275"/>
                        <a:pt x="917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Google Shape;670;p27">
                  <a:extLst>
                    <a:ext uri="{FF2B5EF4-FFF2-40B4-BE49-F238E27FC236}">
                      <a16:creationId xmlns:a16="http://schemas.microsoft.com/office/drawing/2014/main" id="{85842841-C09A-4BF8-A26F-71A662692E0E}"/>
                    </a:ext>
                  </a:extLst>
                </p:cNvPr>
                <p:cNvSpPr/>
                <p:nvPr/>
              </p:nvSpPr>
              <p:spPr>
                <a:xfrm rot="1300884">
                  <a:off x="5795457" y="3884130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75"/>
                        <a:pt x="0" y="596"/>
                      </a:cubicBezTo>
                      <a:cubicBezTo>
                        <a:pt x="0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608"/>
                      </a:cubicBezTo>
                      <a:cubicBezTo>
                        <a:pt x="1191" y="275"/>
                        <a:pt x="917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Google Shape;671;p27">
                  <a:extLst>
                    <a:ext uri="{FF2B5EF4-FFF2-40B4-BE49-F238E27FC236}">
                      <a16:creationId xmlns:a16="http://schemas.microsoft.com/office/drawing/2014/main" id="{360FBB4B-6BD2-4F33-817C-A83EE9E9D102}"/>
                    </a:ext>
                  </a:extLst>
                </p:cNvPr>
                <p:cNvSpPr/>
                <p:nvPr/>
              </p:nvSpPr>
              <p:spPr>
                <a:xfrm rot="1300884">
                  <a:off x="4594843" y="3501147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5" y="0"/>
                        <a:pt x="1" y="262"/>
                        <a:pt x="1" y="595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30" y="1191"/>
                        <a:pt x="1192" y="917"/>
                        <a:pt x="1192" y="595"/>
                      </a:cubicBezTo>
                      <a:cubicBezTo>
                        <a:pt x="1192" y="262"/>
                        <a:pt x="930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Google Shape;672;p27">
                  <a:extLst>
                    <a:ext uri="{FF2B5EF4-FFF2-40B4-BE49-F238E27FC236}">
                      <a16:creationId xmlns:a16="http://schemas.microsoft.com/office/drawing/2014/main" id="{AA652B02-B14D-43FA-B7BA-5B9B03F3B769}"/>
                    </a:ext>
                  </a:extLst>
                </p:cNvPr>
                <p:cNvSpPr/>
                <p:nvPr/>
              </p:nvSpPr>
              <p:spPr>
                <a:xfrm rot="1300884">
                  <a:off x="4706202" y="3545426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5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Google Shape;673;p27">
                  <a:extLst>
                    <a:ext uri="{FF2B5EF4-FFF2-40B4-BE49-F238E27FC236}">
                      <a16:creationId xmlns:a16="http://schemas.microsoft.com/office/drawing/2014/main" id="{A054D108-71A8-4562-8C88-6B882F7E9C2B}"/>
                    </a:ext>
                  </a:extLst>
                </p:cNvPr>
                <p:cNvSpPr/>
                <p:nvPr/>
              </p:nvSpPr>
              <p:spPr>
                <a:xfrm rot="1300884">
                  <a:off x="4817531" y="3589700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62"/>
                        <a:pt x="0" y="595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05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Google Shape;674;p27">
                  <a:extLst>
                    <a:ext uri="{FF2B5EF4-FFF2-40B4-BE49-F238E27FC236}">
                      <a16:creationId xmlns:a16="http://schemas.microsoft.com/office/drawing/2014/main" id="{BDDF067E-7119-45F2-BFE4-D9CC916A9A27}"/>
                    </a:ext>
                  </a:extLst>
                </p:cNvPr>
                <p:cNvSpPr/>
                <p:nvPr/>
              </p:nvSpPr>
              <p:spPr>
                <a:xfrm rot="1300884">
                  <a:off x="4928178" y="3633708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1" y="262"/>
                        <a:pt x="1" y="595"/>
                      </a:cubicBezTo>
                      <a:cubicBezTo>
                        <a:pt x="1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Google Shape;675;p27">
                  <a:extLst>
                    <a:ext uri="{FF2B5EF4-FFF2-40B4-BE49-F238E27FC236}">
                      <a16:creationId xmlns:a16="http://schemas.microsoft.com/office/drawing/2014/main" id="{E2851DF3-868E-4847-BA85-CFA0C48B678A}"/>
                    </a:ext>
                  </a:extLst>
                </p:cNvPr>
                <p:cNvSpPr/>
                <p:nvPr/>
              </p:nvSpPr>
              <p:spPr>
                <a:xfrm rot="1300884">
                  <a:off x="5039508" y="3677982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5" y="0"/>
                        <a:pt x="1" y="262"/>
                        <a:pt x="1" y="595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Google Shape;676;p27">
                  <a:extLst>
                    <a:ext uri="{FF2B5EF4-FFF2-40B4-BE49-F238E27FC236}">
                      <a16:creationId xmlns:a16="http://schemas.microsoft.com/office/drawing/2014/main" id="{CA7808FF-492C-45E6-8617-12957E797094}"/>
                    </a:ext>
                  </a:extLst>
                </p:cNvPr>
                <p:cNvSpPr/>
                <p:nvPr/>
              </p:nvSpPr>
              <p:spPr>
                <a:xfrm rot="1300884">
                  <a:off x="5150837" y="3722255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2" y="917"/>
                        <a:pt x="1192" y="595"/>
                      </a:cubicBezTo>
                      <a:cubicBezTo>
                        <a:pt x="1192" y="262"/>
                        <a:pt x="918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Google Shape;677;p27">
                  <a:extLst>
                    <a:ext uri="{FF2B5EF4-FFF2-40B4-BE49-F238E27FC236}">
                      <a16:creationId xmlns:a16="http://schemas.microsoft.com/office/drawing/2014/main" id="{1CD361BB-E159-4C22-9CD6-C5B95A0A3D64}"/>
                    </a:ext>
                  </a:extLst>
                </p:cNvPr>
                <p:cNvSpPr/>
                <p:nvPr/>
              </p:nvSpPr>
              <p:spPr>
                <a:xfrm rot="1300884">
                  <a:off x="5261514" y="3766263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Google Shape;678;p27">
                  <a:extLst>
                    <a:ext uri="{FF2B5EF4-FFF2-40B4-BE49-F238E27FC236}">
                      <a16:creationId xmlns:a16="http://schemas.microsoft.com/office/drawing/2014/main" id="{36EF5718-9657-42CE-937F-30C6D454E78E}"/>
                    </a:ext>
                  </a:extLst>
                </p:cNvPr>
                <p:cNvSpPr/>
                <p:nvPr/>
              </p:nvSpPr>
              <p:spPr>
                <a:xfrm rot="1300884">
                  <a:off x="5372843" y="3810542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Google Shape;679;p27">
                  <a:extLst>
                    <a:ext uri="{FF2B5EF4-FFF2-40B4-BE49-F238E27FC236}">
                      <a16:creationId xmlns:a16="http://schemas.microsoft.com/office/drawing/2014/main" id="{9F8E895A-8333-45D6-9CAB-5E8F52070D1F}"/>
                    </a:ext>
                  </a:extLst>
                </p:cNvPr>
                <p:cNvSpPr/>
                <p:nvPr/>
              </p:nvSpPr>
              <p:spPr>
                <a:xfrm rot="1300884">
                  <a:off x="5484173" y="3854816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8" name="Google Shape;680;p27">
                  <a:extLst>
                    <a:ext uri="{FF2B5EF4-FFF2-40B4-BE49-F238E27FC236}">
                      <a16:creationId xmlns:a16="http://schemas.microsoft.com/office/drawing/2014/main" id="{FCE5B41A-FBC9-4BF1-854A-254C83EF938D}"/>
                    </a:ext>
                  </a:extLst>
                </p:cNvPr>
                <p:cNvSpPr/>
                <p:nvPr/>
              </p:nvSpPr>
              <p:spPr>
                <a:xfrm rot="1300884">
                  <a:off x="5595502" y="3899090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1" y="917"/>
                        <a:pt x="1191" y="595"/>
                      </a:cubicBezTo>
                      <a:cubicBezTo>
                        <a:pt x="1191" y="262"/>
                        <a:pt x="918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Google Shape;681;p27">
                  <a:extLst>
                    <a:ext uri="{FF2B5EF4-FFF2-40B4-BE49-F238E27FC236}">
                      <a16:creationId xmlns:a16="http://schemas.microsoft.com/office/drawing/2014/main" id="{DA63B555-3B54-411F-8200-3481DCFA10BE}"/>
                    </a:ext>
                  </a:extLst>
                </p:cNvPr>
                <p:cNvSpPr/>
                <p:nvPr/>
              </p:nvSpPr>
              <p:spPr>
                <a:xfrm rot="1300884">
                  <a:off x="5706179" y="3943098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5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Google Shape;682;p27">
                  <a:extLst>
                    <a:ext uri="{FF2B5EF4-FFF2-40B4-BE49-F238E27FC236}">
                      <a16:creationId xmlns:a16="http://schemas.microsoft.com/office/drawing/2014/main" id="{B35E1761-71D4-4B76-952C-D00BBA49A11B}"/>
                    </a:ext>
                  </a:extLst>
                </p:cNvPr>
                <p:cNvSpPr/>
                <p:nvPr/>
              </p:nvSpPr>
              <p:spPr>
                <a:xfrm rot="1300884">
                  <a:off x="5817509" y="3987371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62"/>
                        <a:pt x="0" y="595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Google Shape;683;p27">
                  <a:extLst>
                    <a:ext uri="{FF2B5EF4-FFF2-40B4-BE49-F238E27FC236}">
                      <a16:creationId xmlns:a16="http://schemas.microsoft.com/office/drawing/2014/main" id="{043EF717-4E06-4190-8DFA-ECCEA56A4705}"/>
                    </a:ext>
                  </a:extLst>
                </p:cNvPr>
                <p:cNvSpPr/>
                <p:nvPr/>
              </p:nvSpPr>
              <p:spPr>
                <a:xfrm rot="1300884">
                  <a:off x="4508089" y="3560687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Google Shape;684;p27">
                  <a:extLst>
                    <a:ext uri="{FF2B5EF4-FFF2-40B4-BE49-F238E27FC236}">
                      <a16:creationId xmlns:a16="http://schemas.microsoft.com/office/drawing/2014/main" id="{1E2823F8-EA23-488B-ADEB-C52B83A0EE19}"/>
                    </a:ext>
                  </a:extLst>
                </p:cNvPr>
                <p:cNvSpPr/>
                <p:nvPr/>
              </p:nvSpPr>
              <p:spPr>
                <a:xfrm rot="1300884">
                  <a:off x="4619078" y="3604825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Google Shape;685;p27">
                  <a:extLst>
                    <a:ext uri="{FF2B5EF4-FFF2-40B4-BE49-F238E27FC236}">
                      <a16:creationId xmlns:a16="http://schemas.microsoft.com/office/drawing/2014/main" id="{37A2A7A9-0081-4282-BEB8-700D4767838A}"/>
                    </a:ext>
                  </a:extLst>
                </p:cNvPr>
                <p:cNvSpPr/>
                <p:nvPr/>
              </p:nvSpPr>
              <p:spPr>
                <a:xfrm rot="1300884">
                  <a:off x="4730065" y="3648969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4" y="1"/>
                        <a:pt x="1" y="263"/>
                        <a:pt x="1" y="596"/>
                      </a:cubicBezTo>
                      <a:cubicBezTo>
                        <a:pt x="1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Google Shape;686;p27">
                  <a:extLst>
                    <a:ext uri="{FF2B5EF4-FFF2-40B4-BE49-F238E27FC236}">
                      <a16:creationId xmlns:a16="http://schemas.microsoft.com/office/drawing/2014/main" id="{2FFD48F1-E812-45EB-A1AA-D2C2BFA23E4D}"/>
                    </a:ext>
                  </a:extLst>
                </p:cNvPr>
                <p:cNvSpPr/>
                <p:nvPr/>
              </p:nvSpPr>
              <p:spPr>
                <a:xfrm rot="1300884">
                  <a:off x="4841395" y="3693242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63"/>
                        <a:pt x="1" y="596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Google Shape;687;p27">
                  <a:extLst>
                    <a:ext uri="{FF2B5EF4-FFF2-40B4-BE49-F238E27FC236}">
                      <a16:creationId xmlns:a16="http://schemas.microsoft.com/office/drawing/2014/main" id="{B82F2286-5AA5-41C6-B4AC-741F151DCD38}"/>
                    </a:ext>
                  </a:extLst>
                </p:cNvPr>
                <p:cNvSpPr/>
                <p:nvPr/>
              </p:nvSpPr>
              <p:spPr>
                <a:xfrm rot="1300884">
                  <a:off x="4952725" y="3737516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3" y="1"/>
                        <a:pt x="1" y="263"/>
                        <a:pt x="1" y="596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2" y="917"/>
                        <a:pt x="1192" y="596"/>
                      </a:cubicBezTo>
                      <a:cubicBezTo>
                        <a:pt x="1192" y="263"/>
                        <a:pt x="918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Google Shape;688;p27">
                  <a:extLst>
                    <a:ext uri="{FF2B5EF4-FFF2-40B4-BE49-F238E27FC236}">
                      <a16:creationId xmlns:a16="http://schemas.microsoft.com/office/drawing/2014/main" id="{CB2F3BF9-3B8F-40EA-B775-8355F6D02993}"/>
                    </a:ext>
                  </a:extLst>
                </p:cNvPr>
                <p:cNvSpPr/>
                <p:nvPr/>
              </p:nvSpPr>
              <p:spPr>
                <a:xfrm rot="1300884">
                  <a:off x="5063402" y="3781524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Google Shape;689;p27">
                  <a:extLst>
                    <a:ext uri="{FF2B5EF4-FFF2-40B4-BE49-F238E27FC236}">
                      <a16:creationId xmlns:a16="http://schemas.microsoft.com/office/drawing/2014/main" id="{BB915FF1-7876-451D-8D24-A573310728DD}"/>
                    </a:ext>
                  </a:extLst>
                </p:cNvPr>
                <p:cNvSpPr/>
                <p:nvPr/>
              </p:nvSpPr>
              <p:spPr>
                <a:xfrm rot="1300884">
                  <a:off x="5174731" y="3825798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Google Shape;690;p27">
                  <a:extLst>
                    <a:ext uri="{FF2B5EF4-FFF2-40B4-BE49-F238E27FC236}">
                      <a16:creationId xmlns:a16="http://schemas.microsoft.com/office/drawing/2014/main" id="{176E97ED-AF9C-41F2-A738-89370F9490AD}"/>
                    </a:ext>
                  </a:extLst>
                </p:cNvPr>
                <p:cNvSpPr/>
                <p:nvPr/>
              </p:nvSpPr>
              <p:spPr>
                <a:xfrm rot="1300884">
                  <a:off x="5286060" y="3870077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2" y="1"/>
                        <a:pt x="1" y="263"/>
                        <a:pt x="1" y="596"/>
                      </a:cubicBezTo>
                      <a:cubicBezTo>
                        <a:pt x="1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Google Shape;691;p27">
                  <a:extLst>
                    <a:ext uri="{FF2B5EF4-FFF2-40B4-BE49-F238E27FC236}">
                      <a16:creationId xmlns:a16="http://schemas.microsoft.com/office/drawing/2014/main" id="{FFF75AA5-58B0-4C12-9EC7-673853496893}"/>
                    </a:ext>
                  </a:extLst>
                </p:cNvPr>
                <p:cNvSpPr/>
                <p:nvPr/>
              </p:nvSpPr>
              <p:spPr>
                <a:xfrm rot="1300884">
                  <a:off x="5396707" y="3914079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63"/>
                        <a:pt x="1" y="596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30" y="1191"/>
                        <a:pt x="1192" y="917"/>
                        <a:pt x="1192" y="596"/>
                      </a:cubicBezTo>
                      <a:cubicBezTo>
                        <a:pt x="1192" y="263"/>
                        <a:pt x="930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Google Shape;692;p27">
                  <a:extLst>
                    <a:ext uri="{FF2B5EF4-FFF2-40B4-BE49-F238E27FC236}">
                      <a16:creationId xmlns:a16="http://schemas.microsoft.com/office/drawing/2014/main" id="{6AE5CC3D-60FB-448D-AB45-D4E4463747FE}"/>
                    </a:ext>
                  </a:extLst>
                </p:cNvPr>
                <p:cNvSpPr/>
                <p:nvPr/>
              </p:nvSpPr>
              <p:spPr>
                <a:xfrm rot="1300884">
                  <a:off x="5508067" y="3958359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Google Shape;693;p27">
                  <a:extLst>
                    <a:ext uri="{FF2B5EF4-FFF2-40B4-BE49-F238E27FC236}">
                      <a16:creationId xmlns:a16="http://schemas.microsoft.com/office/drawing/2014/main" id="{B5858FE3-7DC9-42DB-84D1-E45AF1759357}"/>
                    </a:ext>
                  </a:extLst>
                </p:cNvPr>
                <p:cNvSpPr/>
                <p:nvPr/>
              </p:nvSpPr>
              <p:spPr>
                <a:xfrm rot="1300884">
                  <a:off x="5619396" y="4002632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Google Shape;694;p27">
                  <a:extLst>
                    <a:ext uri="{FF2B5EF4-FFF2-40B4-BE49-F238E27FC236}">
                      <a16:creationId xmlns:a16="http://schemas.microsoft.com/office/drawing/2014/main" id="{807D1059-B61B-4128-AB4B-1385CA3ABDBF}"/>
                    </a:ext>
                  </a:extLst>
                </p:cNvPr>
                <p:cNvSpPr/>
                <p:nvPr/>
              </p:nvSpPr>
              <p:spPr>
                <a:xfrm rot="1300884">
                  <a:off x="5730726" y="4046906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Google Shape;695;p27">
                  <a:extLst>
                    <a:ext uri="{FF2B5EF4-FFF2-40B4-BE49-F238E27FC236}">
                      <a16:creationId xmlns:a16="http://schemas.microsoft.com/office/drawing/2014/main" id="{396930BE-D539-4ECE-A52A-5105336D7D84}"/>
                    </a:ext>
                  </a:extLst>
                </p:cNvPr>
                <p:cNvSpPr/>
                <p:nvPr/>
              </p:nvSpPr>
              <p:spPr>
                <a:xfrm rot="1300884">
                  <a:off x="4530383" y="3663241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5" y="0"/>
                        <a:pt x="1" y="274"/>
                        <a:pt x="1" y="595"/>
                      </a:cubicBezTo>
                      <a:cubicBezTo>
                        <a:pt x="1" y="929"/>
                        <a:pt x="275" y="1191"/>
                        <a:pt x="596" y="1191"/>
                      </a:cubicBezTo>
                      <a:cubicBezTo>
                        <a:pt x="930" y="1191"/>
                        <a:pt x="1192" y="929"/>
                        <a:pt x="1192" y="595"/>
                      </a:cubicBezTo>
                      <a:cubicBezTo>
                        <a:pt x="1192" y="274"/>
                        <a:pt x="930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Google Shape;696;p27">
                  <a:extLst>
                    <a:ext uri="{FF2B5EF4-FFF2-40B4-BE49-F238E27FC236}">
                      <a16:creationId xmlns:a16="http://schemas.microsoft.com/office/drawing/2014/main" id="{52E86F5D-2624-4527-9A82-33F37621FB8B}"/>
                    </a:ext>
                  </a:extLst>
                </p:cNvPr>
                <p:cNvSpPr/>
                <p:nvPr/>
              </p:nvSpPr>
              <p:spPr>
                <a:xfrm rot="1300884">
                  <a:off x="4641401" y="3707385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74"/>
                        <a:pt x="0" y="595"/>
                      </a:cubicBezTo>
                      <a:cubicBezTo>
                        <a:pt x="0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595"/>
                      </a:cubicBezTo>
                      <a:cubicBezTo>
                        <a:pt x="1191" y="274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5" name="Google Shape;697;p27">
                  <a:extLst>
                    <a:ext uri="{FF2B5EF4-FFF2-40B4-BE49-F238E27FC236}">
                      <a16:creationId xmlns:a16="http://schemas.microsoft.com/office/drawing/2014/main" id="{54C34F9A-7FE7-4D93-82A5-764801D73E7B}"/>
                    </a:ext>
                  </a:extLst>
                </p:cNvPr>
                <p:cNvSpPr/>
                <p:nvPr/>
              </p:nvSpPr>
              <p:spPr>
                <a:xfrm rot="1300884">
                  <a:off x="4752936" y="3752135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62"/>
                        <a:pt x="0" y="595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05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Google Shape;698;p27">
                  <a:extLst>
                    <a:ext uri="{FF2B5EF4-FFF2-40B4-BE49-F238E27FC236}">
                      <a16:creationId xmlns:a16="http://schemas.microsoft.com/office/drawing/2014/main" id="{5CB02453-2915-429A-B9C8-02DA8BE300EA}"/>
                    </a:ext>
                  </a:extLst>
                </p:cNvPr>
                <p:cNvSpPr/>
                <p:nvPr/>
              </p:nvSpPr>
              <p:spPr>
                <a:xfrm rot="1300884">
                  <a:off x="4863718" y="3795802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1" y="274"/>
                        <a:pt x="1" y="595"/>
                      </a:cubicBezTo>
                      <a:cubicBezTo>
                        <a:pt x="1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595"/>
                      </a:cubicBezTo>
                      <a:cubicBezTo>
                        <a:pt x="1191" y="274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7" name="Google Shape;699;p27">
                  <a:extLst>
                    <a:ext uri="{FF2B5EF4-FFF2-40B4-BE49-F238E27FC236}">
                      <a16:creationId xmlns:a16="http://schemas.microsoft.com/office/drawing/2014/main" id="{512B87F5-1831-4844-BFE0-E172D0C73E38}"/>
                    </a:ext>
                  </a:extLst>
                </p:cNvPr>
                <p:cNvSpPr/>
                <p:nvPr/>
              </p:nvSpPr>
              <p:spPr>
                <a:xfrm rot="1300884">
                  <a:off x="4975048" y="3840075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74"/>
                        <a:pt x="1" y="595"/>
                      </a:cubicBezTo>
                      <a:cubicBezTo>
                        <a:pt x="1" y="929"/>
                        <a:pt x="263" y="1191"/>
                        <a:pt x="596" y="1191"/>
                      </a:cubicBezTo>
                      <a:cubicBezTo>
                        <a:pt x="929" y="1191"/>
                        <a:pt x="1191" y="929"/>
                        <a:pt x="1191" y="595"/>
                      </a:cubicBezTo>
                      <a:cubicBezTo>
                        <a:pt x="1191" y="274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Google Shape;700;p27">
                  <a:extLst>
                    <a:ext uri="{FF2B5EF4-FFF2-40B4-BE49-F238E27FC236}">
                      <a16:creationId xmlns:a16="http://schemas.microsoft.com/office/drawing/2014/main" id="{88921399-5F35-4869-848F-85B2F90D12A7}"/>
                    </a:ext>
                  </a:extLst>
                </p:cNvPr>
                <p:cNvSpPr/>
                <p:nvPr/>
              </p:nvSpPr>
              <p:spPr>
                <a:xfrm rot="1300884">
                  <a:off x="5085725" y="3884083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5" y="0"/>
                      </a:moveTo>
                      <a:cubicBezTo>
                        <a:pt x="274" y="0"/>
                        <a:pt x="0" y="274"/>
                        <a:pt x="0" y="595"/>
                      </a:cubicBezTo>
                      <a:cubicBezTo>
                        <a:pt x="0" y="929"/>
                        <a:pt x="274" y="1191"/>
                        <a:pt x="595" y="1191"/>
                      </a:cubicBezTo>
                      <a:cubicBezTo>
                        <a:pt x="929" y="1191"/>
                        <a:pt x="1191" y="929"/>
                        <a:pt x="1191" y="595"/>
                      </a:cubicBezTo>
                      <a:cubicBezTo>
                        <a:pt x="1191" y="274"/>
                        <a:pt x="929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Google Shape;701;p27">
                  <a:extLst>
                    <a:ext uri="{FF2B5EF4-FFF2-40B4-BE49-F238E27FC236}">
                      <a16:creationId xmlns:a16="http://schemas.microsoft.com/office/drawing/2014/main" id="{DA6B09E0-5206-40CF-95A3-0D7C9E322FEE}"/>
                    </a:ext>
                  </a:extLst>
                </p:cNvPr>
                <p:cNvSpPr/>
                <p:nvPr/>
              </p:nvSpPr>
              <p:spPr>
                <a:xfrm rot="1300884">
                  <a:off x="5197055" y="3928357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74" y="0"/>
                        <a:pt x="0" y="274"/>
                        <a:pt x="0" y="595"/>
                      </a:cubicBezTo>
                      <a:cubicBezTo>
                        <a:pt x="0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595"/>
                      </a:cubicBezTo>
                      <a:cubicBezTo>
                        <a:pt x="1191" y="274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Google Shape;702;p27">
                  <a:extLst>
                    <a:ext uri="{FF2B5EF4-FFF2-40B4-BE49-F238E27FC236}">
                      <a16:creationId xmlns:a16="http://schemas.microsoft.com/office/drawing/2014/main" id="{595C8969-FAEC-41B5-89A5-948DB45AB050}"/>
                    </a:ext>
                  </a:extLst>
                </p:cNvPr>
                <p:cNvSpPr/>
                <p:nvPr/>
              </p:nvSpPr>
              <p:spPr>
                <a:xfrm rot="1300884">
                  <a:off x="5308248" y="3972977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Google Shape;703;p27">
                  <a:extLst>
                    <a:ext uri="{FF2B5EF4-FFF2-40B4-BE49-F238E27FC236}">
                      <a16:creationId xmlns:a16="http://schemas.microsoft.com/office/drawing/2014/main" id="{470B6213-41BD-4B9D-BB9C-63E056CD49E7}"/>
                    </a:ext>
                  </a:extLst>
                </p:cNvPr>
                <p:cNvSpPr/>
                <p:nvPr/>
              </p:nvSpPr>
              <p:spPr>
                <a:xfrm rot="1300884">
                  <a:off x="5419577" y="4017251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Google Shape;704;p27">
                  <a:extLst>
                    <a:ext uri="{FF2B5EF4-FFF2-40B4-BE49-F238E27FC236}">
                      <a16:creationId xmlns:a16="http://schemas.microsoft.com/office/drawing/2014/main" id="{E91B4E5B-D1BC-4C57-B646-E1DFBADAE973}"/>
                    </a:ext>
                  </a:extLst>
                </p:cNvPr>
                <p:cNvSpPr/>
                <p:nvPr/>
              </p:nvSpPr>
              <p:spPr>
                <a:xfrm rot="1300884">
                  <a:off x="5530907" y="4061525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1" y="917"/>
                        <a:pt x="1191" y="595"/>
                      </a:cubicBezTo>
                      <a:cubicBezTo>
                        <a:pt x="1191" y="262"/>
                        <a:pt x="918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Google Shape;705;p27">
                  <a:extLst>
                    <a:ext uri="{FF2B5EF4-FFF2-40B4-BE49-F238E27FC236}">
                      <a16:creationId xmlns:a16="http://schemas.microsoft.com/office/drawing/2014/main" id="{E11C52C8-4292-40D8-88FF-BE3488AAC28B}"/>
                    </a:ext>
                  </a:extLst>
                </p:cNvPr>
                <p:cNvSpPr/>
                <p:nvPr/>
              </p:nvSpPr>
              <p:spPr>
                <a:xfrm rot="1300884">
                  <a:off x="5641584" y="4105533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5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Google Shape;706;p27">
                  <a:extLst>
                    <a:ext uri="{FF2B5EF4-FFF2-40B4-BE49-F238E27FC236}">
                      <a16:creationId xmlns:a16="http://schemas.microsoft.com/office/drawing/2014/main" id="{DAEE81B8-31E9-4AD1-9456-50EE503953F3}"/>
                    </a:ext>
                  </a:extLst>
                </p:cNvPr>
                <p:cNvSpPr/>
                <p:nvPr/>
              </p:nvSpPr>
              <p:spPr>
                <a:xfrm rot="1300884">
                  <a:off x="5752914" y="4149806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62"/>
                        <a:pt x="0" y="595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Google Shape;707;p27">
                  <a:extLst>
                    <a:ext uri="{FF2B5EF4-FFF2-40B4-BE49-F238E27FC236}">
                      <a16:creationId xmlns:a16="http://schemas.microsoft.com/office/drawing/2014/main" id="{D914C1D5-A070-41F9-9782-BBA84B807734}"/>
                    </a:ext>
                  </a:extLst>
                </p:cNvPr>
                <p:cNvSpPr/>
                <p:nvPr/>
              </p:nvSpPr>
              <p:spPr>
                <a:xfrm rot="1300884">
                  <a:off x="4443494" y="3723122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Google Shape;708;p27">
                  <a:extLst>
                    <a:ext uri="{FF2B5EF4-FFF2-40B4-BE49-F238E27FC236}">
                      <a16:creationId xmlns:a16="http://schemas.microsoft.com/office/drawing/2014/main" id="{36731D8C-8AD2-488A-958D-0F2ABDE2523D}"/>
                    </a:ext>
                  </a:extLst>
                </p:cNvPr>
                <p:cNvSpPr/>
                <p:nvPr/>
              </p:nvSpPr>
              <p:spPr>
                <a:xfrm rot="1300884">
                  <a:off x="4554482" y="3767260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Google Shape;709;p27">
                  <a:extLst>
                    <a:ext uri="{FF2B5EF4-FFF2-40B4-BE49-F238E27FC236}">
                      <a16:creationId xmlns:a16="http://schemas.microsoft.com/office/drawing/2014/main" id="{165417CE-EC72-4952-9145-FB828DA1409D}"/>
                    </a:ext>
                  </a:extLst>
                </p:cNvPr>
                <p:cNvSpPr/>
                <p:nvPr/>
              </p:nvSpPr>
              <p:spPr>
                <a:xfrm rot="1300884">
                  <a:off x="4665470" y="3811404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4" y="1"/>
                        <a:pt x="1" y="263"/>
                        <a:pt x="1" y="596"/>
                      </a:cubicBezTo>
                      <a:cubicBezTo>
                        <a:pt x="1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Google Shape;710;p27">
                  <a:extLst>
                    <a:ext uri="{FF2B5EF4-FFF2-40B4-BE49-F238E27FC236}">
                      <a16:creationId xmlns:a16="http://schemas.microsoft.com/office/drawing/2014/main" id="{2083CB85-C797-437E-BBD1-4BDF5087188E}"/>
                    </a:ext>
                  </a:extLst>
                </p:cNvPr>
                <p:cNvSpPr/>
                <p:nvPr/>
              </p:nvSpPr>
              <p:spPr>
                <a:xfrm rot="1300884">
                  <a:off x="4776799" y="3855677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63"/>
                        <a:pt x="1" y="596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Google Shape;711;p27">
                  <a:extLst>
                    <a:ext uri="{FF2B5EF4-FFF2-40B4-BE49-F238E27FC236}">
                      <a16:creationId xmlns:a16="http://schemas.microsoft.com/office/drawing/2014/main" id="{87872002-95D6-4F4E-8F1B-498B9C05A89D}"/>
                    </a:ext>
                  </a:extLst>
                </p:cNvPr>
                <p:cNvSpPr/>
                <p:nvPr/>
              </p:nvSpPr>
              <p:spPr>
                <a:xfrm rot="1300884">
                  <a:off x="4888129" y="3899951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3" y="1"/>
                        <a:pt x="1" y="263"/>
                        <a:pt x="1" y="596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2" y="917"/>
                        <a:pt x="1192" y="596"/>
                      </a:cubicBezTo>
                      <a:cubicBezTo>
                        <a:pt x="1192" y="263"/>
                        <a:pt x="918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Google Shape;712;p27">
                  <a:extLst>
                    <a:ext uri="{FF2B5EF4-FFF2-40B4-BE49-F238E27FC236}">
                      <a16:creationId xmlns:a16="http://schemas.microsoft.com/office/drawing/2014/main" id="{205ED6F8-8537-4AB8-A872-C408B011F06F}"/>
                    </a:ext>
                  </a:extLst>
                </p:cNvPr>
                <p:cNvSpPr/>
                <p:nvPr/>
              </p:nvSpPr>
              <p:spPr>
                <a:xfrm rot="1300884">
                  <a:off x="4998806" y="3943959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Google Shape;713;p27">
                  <a:extLst>
                    <a:ext uri="{FF2B5EF4-FFF2-40B4-BE49-F238E27FC236}">
                      <a16:creationId xmlns:a16="http://schemas.microsoft.com/office/drawing/2014/main" id="{2F9ACA50-3ACE-465D-8FE0-D3D83530A40E}"/>
                    </a:ext>
                  </a:extLst>
                </p:cNvPr>
                <p:cNvSpPr/>
                <p:nvPr/>
              </p:nvSpPr>
              <p:spPr>
                <a:xfrm rot="1300884">
                  <a:off x="5110136" y="3988233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Google Shape;714;p27">
                  <a:extLst>
                    <a:ext uri="{FF2B5EF4-FFF2-40B4-BE49-F238E27FC236}">
                      <a16:creationId xmlns:a16="http://schemas.microsoft.com/office/drawing/2014/main" id="{28907F2A-0E58-44B8-BB80-F3F239EE29E2}"/>
                    </a:ext>
                  </a:extLst>
                </p:cNvPr>
                <p:cNvSpPr/>
                <p:nvPr/>
              </p:nvSpPr>
              <p:spPr>
                <a:xfrm rot="1300884">
                  <a:off x="5221464" y="4032512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2" y="1"/>
                        <a:pt x="1" y="263"/>
                        <a:pt x="1" y="596"/>
                      </a:cubicBezTo>
                      <a:cubicBezTo>
                        <a:pt x="1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Google Shape;715;p27">
                  <a:extLst>
                    <a:ext uri="{FF2B5EF4-FFF2-40B4-BE49-F238E27FC236}">
                      <a16:creationId xmlns:a16="http://schemas.microsoft.com/office/drawing/2014/main" id="{62170974-CF9A-4AF2-A15A-BA1D8D52DD5F}"/>
                    </a:ext>
                  </a:extLst>
                </p:cNvPr>
                <p:cNvSpPr/>
                <p:nvPr/>
              </p:nvSpPr>
              <p:spPr>
                <a:xfrm rot="1300884">
                  <a:off x="5332112" y="4076514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63"/>
                        <a:pt x="1" y="596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30" y="1191"/>
                        <a:pt x="1192" y="917"/>
                        <a:pt x="1192" y="596"/>
                      </a:cubicBezTo>
                      <a:cubicBezTo>
                        <a:pt x="1192" y="263"/>
                        <a:pt x="930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Google Shape;716;p27">
                  <a:extLst>
                    <a:ext uri="{FF2B5EF4-FFF2-40B4-BE49-F238E27FC236}">
                      <a16:creationId xmlns:a16="http://schemas.microsoft.com/office/drawing/2014/main" id="{92CD698E-7265-4658-BFB8-27036E6B8E42}"/>
                    </a:ext>
                  </a:extLst>
                </p:cNvPr>
                <p:cNvSpPr/>
                <p:nvPr/>
              </p:nvSpPr>
              <p:spPr>
                <a:xfrm rot="1300884">
                  <a:off x="5443607" y="4120452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62" y="1"/>
                        <a:pt x="0" y="275"/>
                        <a:pt x="0" y="596"/>
                      </a:cubicBezTo>
                      <a:cubicBezTo>
                        <a:pt x="0" y="929"/>
                        <a:pt x="262" y="1191"/>
                        <a:pt x="595" y="1191"/>
                      </a:cubicBezTo>
                      <a:cubicBezTo>
                        <a:pt x="929" y="1191"/>
                        <a:pt x="1191" y="929"/>
                        <a:pt x="1191" y="596"/>
                      </a:cubicBezTo>
                      <a:cubicBezTo>
                        <a:pt x="1191" y="275"/>
                        <a:pt x="929" y="1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Google Shape;717;p27">
                  <a:extLst>
                    <a:ext uri="{FF2B5EF4-FFF2-40B4-BE49-F238E27FC236}">
                      <a16:creationId xmlns:a16="http://schemas.microsoft.com/office/drawing/2014/main" id="{ABF47627-134E-4D82-AD8E-08876AF82218}"/>
                    </a:ext>
                  </a:extLst>
                </p:cNvPr>
                <p:cNvSpPr/>
                <p:nvPr/>
              </p:nvSpPr>
              <p:spPr>
                <a:xfrm rot="1300884">
                  <a:off x="5554801" y="4165067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Google Shape;718;p27">
                  <a:extLst>
                    <a:ext uri="{FF2B5EF4-FFF2-40B4-BE49-F238E27FC236}">
                      <a16:creationId xmlns:a16="http://schemas.microsoft.com/office/drawing/2014/main" id="{86310049-30B1-4A42-B1CE-EEC19938A999}"/>
                    </a:ext>
                  </a:extLst>
                </p:cNvPr>
                <p:cNvSpPr/>
                <p:nvPr/>
              </p:nvSpPr>
              <p:spPr>
                <a:xfrm rot="1300884">
                  <a:off x="5666131" y="4209341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Google Shape;719;p27">
                  <a:extLst>
                    <a:ext uri="{FF2B5EF4-FFF2-40B4-BE49-F238E27FC236}">
                      <a16:creationId xmlns:a16="http://schemas.microsoft.com/office/drawing/2014/main" id="{69E470A7-6F32-481D-AE8A-D198803860B6}"/>
                    </a:ext>
                  </a:extLst>
                </p:cNvPr>
                <p:cNvSpPr/>
                <p:nvPr/>
              </p:nvSpPr>
              <p:spPr>
                <a:xfrm rot="1300972">
                  <a:off x="4621994" y="3637291"/>
                  <a:ext cx="1077637" cy="265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1" h="6383" extrusionOk="0">
                      <a:moveTo>
                        <a:pt x="1" y="1"/>
                      </a:moveTo>
                      <a:lnTo>
                        <a:pt x="2322" y="3191"/>
                      </a:lnTo>
                      <a:lnTo>
                        <a:pt x="1" y="6382"/>
                      </a:lnTo>
                      <a:lnTo>
                        <a:pt x="27921" y="6382"/>
                      </a:lnTo>
                      <a:lnTo>
                        <a:pt x="25611" y="3132"/>
                      </a:lnTo>
                      <a:lnTo>
                        <a:pt x="2792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47" name="Google Shape;720;p27">
              <a:extLst>
                <a:ext uri="{FF2B5EF4-FFF2-40B4-BE49-F238E27FC236}">
                  <a16:creationId xmlns:a16="http://schemas.microsoft.com/office/drawing/2014/main" id="{45F9D652-5021-44C5-8E26-5EDB164C9AB0}"/>
                </a:ext>
              </a:extLst>
            </p:cNvPr>
            <p:cNvSpPr/>
            <p:nvPr/>
          </p:nvSpPr>
          <p:spPr>
            <a:xfrm rot="2439267">
              <a:off x="6380868" y="4162487"/>
              <a:ext cx="666313" cy="657983"/>
            </a:xfrm>
            <a:prstGeom prst="ellipse">
              <a:avLst/>
            </a:prstGeom>
            <a:solidFill>
              <a:srgbClr val="F0F0F0">
                <a:alpha val="3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8" name="Google Shape;721;p27">
              <a:extLst>
                <a:ext uri="{FF2B5EF4-FFF2-40B4-BE49-F238E27FC236}">
                  <a16:creationId xmlns:a16="http://schemas.microsoft.com/office/drawing/2014/main" id="{FEC69CF0-B54F-4232-B52C-63995C426AED}"/>
                </a:ext>
              </a:extLst>
            </p:cNvPr>
            <p:cNvGrpSpPr/>
            <p:nvPr/>
          </p:nvGrpSpPr>
          <p:grpSpPr>
            <a:xfrm rot="1276374">
              <a:off x="6532931" y="4248301"/>
              <a:ext cx="363151" cy="486332"/>
              <a:chOff x="3926225" y="4399275"/>
              <a:chExt cx="360775" cy="483150"/>
            </a:xfrm>
          </p:grpSpPr>
          <p:sp>
            <p:nvSpPr>
              <p:cNvPr id="350" name="Google Shape;722;p27">
                <a:extLst>
                  <a:ext uri="{FF2B5EF4-FFF2-40B4-BE49-F238E27FC236}">
                    <a16:creationId xmlns:a16="http://schemas.microsoft.com/office/drawing/2014/main" id="{411F75BE-FCAB-464F-BEAB-9242F6EB314A}"/>
                  </a:ext>
                </a:extLst>
              </p:cNvPr>
              <p:cNvSpPr/>
              <p:nvPr/>
            </p:nvSpPr>
            <p:spPr>
              <a:xfrm>
                <a:off x="4163400" y="4797475"/>
                <a:ext cx="566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1134" extrusionOk="0">
                    <a:moveTo>
                      <a:pt x="568" y="1"/>
                    </a:moveTo>
                    <a:cubicBezTo>
                      <a:pt x="254" y="1"/>
                      <a:pt x="1" y="255"/>
                      <a:pt x="1" y="569"/>
                    </a:cubicBezTo>
                    <a:cubicBezTo>
                      <a:pt x="1" y="880"/>
                      <a:pt x="254" y="1133"/>
                      <a:pt x="568" y="1133"/>
                    </a:cubicBezTo>
                    <a:lnTo>
                      <a:pt x="1701" y="1133"/>
                    </a:lnTo>
                    <a:cubicBezTo>
                      <a:pt x="2012" y="1133"/>
                      <a:pt x="2265" y="880"/>
                      <a:pt x="2265" y="569"/>
                    </a:cubicBezTo>
                    <a:cubicBezTo>
                      <a:pt x="2265" y="255"/>
                      <a:pt x="2012" y="1"/>
                      <a:pt x="1701" y="1"/>
                    </a:cubicBezTo>
                    <a:close/>
                  </a:path>
                </a:pathLst>
              </a:custGeom>
              <a:solidFill>
                <a:srgbClr val="042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Google Shape;723;p27">
                <a:extLst>
                  <a:ext uri="{FF2B5EF4-FFF2-40B4-BE49-F238E27FC236}">
                    <a16:creationId xmlns:a16="http://schemas.microsoft.com/office/drawing/2014/main" id="{956C1F3F-34FD-4FCD-9EED-51AEBCE54715}"/>
                  </a:ext>
                </a:extLst>
              </p:cNvPr>
              <p:cNvSpPr/>
              <p:nvPr/>
            </p:nvSpPr>
            <p:spPr>
              <a:xfrm>
                <a:off x="3926225" y="4399275"/>
                <a:ext cx="360775" cy="483150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19326" extrusionOk="0">
                    <a:moveTo>
                      <a:pt x="10055" y="1134"/>
                    </a:moveTo>
                    <a:cubicBezTo>
                      <a:pt x="10547" y="1134"/>
                      <a:pt x="10985" y="1457"/>
                      <a:pt x="11133" y="1928"/>
                    </a:cubicBezTo>
                    <a:cubicBezTo>
                      <a:pt x="11281" y="2399"/>
                      <a:pt x="11106" y="2912"/>
                      <a:pt x="10698" y="3196"/>
                    </a:cubicBezTo>
                    <a:cubicBezTo>
                      <a:pt x="10692" y="3181"/>
                      <a:pt x="10683" y="3169"/>
                      <a:pt x="10677" y="3154"/>
                    </a:cubicBezTo>
                    <a:cubicBezTo>
                      <a:pt x="10665" y="3129"/>
                      <a:pt x="10650" y="3105"/>
                      <a:pt x="10635" y="3081"/>
                    </a:cubicBezTo>
                    <a:cubicBezTo>
                      <a:pt x="10270" y="2468"/>
                      <a:pt x="9750" y="1964"/>
                      <a:pt x="9125" y="1620"/>
                    </a:cubicBezTo>
                    <a:cubicBezTo>
                      <a:pt x="9337" y="1318"/>
                      <a:pt x="9684" y="1134"/>
                      <a:pt x="10055" y="1134"/>
                    </a:cubicBezTo>
                    <a:close/>
                    <a:moveTo>
                      <a:pt x="7223" y="2266"/>
                    </a:moveTo>
                    <a:cubicBezTo>
                      <a:pt x="8114" y="2266"/>
                      <a:pt x="8953" y="2686"/>
                      <a:pt x="9488" y="3398"/>
                    </a:cubicBezTo>
                    <a:cubicBezTo>
                      <a:pt x="8953" y="4111"/>
                      <a:pt x="8114" y="4527"/>
                      <a:pt x="7223" y="4531"/>
                    </a:cubicBezTo>
                    <a:lnTo>
                      <a:pt x="4448" y="4531"/>
                    </a:lnTo>
                    <a:cubicBezTo>
                      <a:pt x="4720" y="3214"/>
                      <a:pt x="5879" y="2269"/>
                      <a:pt x="7223" y="2266"/>
                    </a:cubicBezTo>
                    <a:close/>
                    <a:moveTo>
                      <a:pt x="9998" y="4527"/>
                    </a:moveTo>
                    <a:cubicBezTo>
                      <a:pt x="10034" y="4715"/>
                      <a:pt x="10055" y="4905"/>
                      <a:pt x="10055" y="5098"/>
                    </a:cubicBezTo>
                    <a:lnTo>
                      <a:pt x="10055" y="7363"/>
                    </a:lnTo>
                    <a:cubicBezTo>
                      <a:pt x="10055" y="8924"/>
                      <a:pt x="8787" y="10192"/>
                      <a:pt x="7223" y="10192"/>
                    </a:cubicBezTo>
                    <a:cubicBezTo>
                      <a:pt x="5659" y="10192"/>
                      <a:pt x="4394" y="8924"/>
                      <a:pt x="4394" y="7363"/>
                    </a:cubicBezTo>
                    <a:lnTo>
                      <a:pt x="4394" y="5663"/>
                    </a:lnTo>
                    <a:lnTo>
                      <a:pt x="7223" y="5663"/>
                    </a:lnTo>
                    <a:cubicBezTo>
                      <a:pt x="8262" y="5660"/>
                      <a:pt x="9255" y="5255"/>
                      <a:pt x="9998" y="4527"/>
                    </a:cubicBezTo>
                    <a:close/>
                    <a:moveTo>
                      <a:pt x="5526" y="10941"/>
                    </a:moveTo>
                    <a:cubicBezTo>
                      <a:pt x="6063" y="11196"/>
                      <a:pt x="6643" y="11324"/>
                      <a:pt x="7224" y="11324"/>
                    </a:cubicBezTo>
                    <a:cubicBezTo>
                      <a:pt x="7777" y="11324"/>
                      <a:pt x="8331" y="11208"/>
                      <a:pt x="8847" y="10977"/>
                    </a:cubicBezTo>
                    <a:lnTo>
                      <a:pt x="8847" y="11967"/>
                    </a:lnTo>
                    <a:cubicBezTo>
                      <a:pt x="8847" y="12227"/>
                      <a:pt x="9026" y="12454"/>
                      <a:pt x="9279" y="12517"/>
                    </a:cubicBezTo>
                    <a:lnTo>
                      <a:pt x="9466" y="12562"/>
                    </a:lnTo>
                    <a:cubicBezTo>
                      <a:pt x="8899" y="13298"/>
                      <a:pt x="8061" y="13665"/>
                      <a:pt x="7223" y="13665"/>
                    </a:cubicBezTo>
                    <a:cubicBezTo>
                      <a:pt x="6379" y="13665"/>
                      <a:pt x="5536" y="13293"/>
                      <a:pt x="4970" y="12547"/>
                    </a:cubicBezTo>
                    <a:lnTo>
                      <a:pt x="5097" y="12514"/>
                    </a:lnTo>
                    <a:cubicBezTo>
                      <a:pt x="5348" y="12454"/>
                      <a:pt x="5526" y="12227"/>
                      <a:pt x="5526" y="11964"/>
                    </a:cubicBezTo>
                    <a:lnTo>
                      <a:pt x="5526" y="10941"/>
                    </a:lnTo>
                    <a:close/>
                    <a:moveTo>
                      <a:pt x="3805" y="12837"/>
                    </a:moveTo>
                    <a:cubicBezTo>
                      <a:pt x="4515" y="14051"/>
                      <a:pt x="5813" y="14794"/>
                      <a:pt x="7217" y="14797"/>
                    </a:cubicBezTo>
                    <a:cubicBezTo>
                      <a:pt x="7220" y="14797"/>
                      <a:pt x="7223" y="14797"/>
                      <a:pt x="7225" y="14797"/>
                    </a:cubicBezTo>
                    <a:cubicBezTo>
                      <a:pt x="8626" y="14797"/>
                      <a:pt x="9924" y="14054"/>
                      <a:pt x="10635" y="12849"/>
                    </a:cubicBezTo>
                    <a:lnTo>
                      <a:pt x="11767" y="13124"/>
                    </a:lnTo>
                    <a:cubicBezTo>
                      <a:pt x="12649" y="13344"/>
                      <a:pt x="13201" y="14217"/>
                      <a:pt x="13020" y="15105"/>
                    </a:cubicBezTo>
                    <a:lnTo>
                      <a:pt x="12404" y="18194"/>
                    </a:lnTo>
                    <a:lnTo>
                      <a:pt x="2027" y="18194"/>
                    </a:lnTo>
                    <a:lnTo>
                      <a:pt x="1408" y="15105"/>
                    </a:lnTo>
                    <a:cubicBezTo>
                      <a:pt x="1229" y="14214"/>
                      <a:pt x="1782" y="13341"/>
                      <a:pt x="2661" y="13124"/>
                    </a:cubicBezTo>
                    <a:lnTo>
                      <a:pt x="3805" y="12837"/>
                    </a:lnTo>
                    <a:close/>
                    <a:moveTo>
                      <a:pt x="10061" y="0"/>
                    </a:moveTo>
                    <a:cubicBezTo>
                      <a:pt x="9256" y="0"/>
                      <a:pt x="8461" y="426"/>
                      <a:pt x="8047" y="1221"/>
                    </a:cubicBezTo>
                    <a:cubicBezTo>
                      <a:pt x="7767" y="1162"/>
                      <a:pt x="7489" y="1134"/>
                      <a:pt x="7216" y="1134"/>
                    </a:cubicBezTo>
                    <a:cubicBezTo>
                      <a:pt x="5084" y="1134"/>
                      <a:pt x="3261" y="2863"/>
                      <a:pt x="3261" y="5098"/>
                    </a:cubicBezTo>
                    <a:lnTo>
                      <a:pt x="3261" y="7363"/>
                    </a:lnTo>
                    <a:cubicBezTo>
                      <a:pt x="3258" y="8398"/>
                      <a:pt x="3666" y="9392"/>
                      <a:pt x="4394" y="10132"/>
                    </a:cubicBezTo>
                    <a:lnTo>
                      <a:pt x="4394" y="11524"/>
                    </a:lnTo>
                    <a:lnTo>
                      <a:pt x="2386" y="12025"/>
                    </a:lnTo>
                    <a:cubicBezTo>
                      <a:pt x="921" y="12390"/>
                      <a:pt x="0" y="13846"/>
                      <a:pt x="299" y="15328"/>
                    </a:cubicBezTo>
                    <a:lnTo>
                      <a:pt x="1006" y="18870"/>
                    </a:lnTo>
                    <a:cubicBezTo>
                      <a:pt x="1060" y="19136"/>
                      <a:pt x="1293" y="19326"/>
                      <a:pt x="1562" y="19326"/>
                    </a:cubicBezTo>
                    <a:lnTo>
                      <a:pt x="12866" y="19326"/>
                    </a:lnTo>
                    <a:cubicBezTo>
                      <a:pt x="13138" y="19326"/>
                      <a:pt x="13371" y="19136"/>
                      <a:pt x="13422" y="18870"/>
                    </a:cubicBezTo>
                    <a:lnTo>
                      <a:pt x="14131" y="15328"/>
                    </a:lnTo>
                    <a:cubicBezTo>
                      <a:pt x="14430" y="13842"/>
                      <a:pt x="13506" y="12387"/>
                      <a:pt x="12039" y="12025"/>
                    </a:cubicBezTo>
                    <a:lnTo>
                      <a:pt x="10569" y="11665"/>
                    </a:lnTo>
                    <a:lnTo>
                      <a:pt x="10565" y="11665"/>
                    </a:lnTo>
                    <a:cubicBezTo>
                      <a:pt x="10505" y="11638"/>
                      <a:pt x="10445" y="11626"/>
                      <a:pt x="10378" y="11620"/>
                    </a:cubicBezTo>
                    <a:lnTo>
                      <a:pt x="9980" y="11524"/>
                    </a:lnTo>
                    <a:lnTo>
                      <a:pt x="9980" y="10207"/>
                    </a:lnTo>
                    <a:cubicBezTo>
                      <a:pt x="10750" y="9461"/>
                      <a:pt x="11188" y="8435"/>
                      <a:pt x="11188" y="7363"/>
                    </a:cubicBezTo>
                    <a:lnTo>
                      <a:pt x="11188" y="5098"/>
                    </a:lnTo>
                    <a:cubicBezTo>
                      <a:pt x="11188" y="4820"/>
                      <a:pt x="11157" y="4546"/>
                      <a:pt x="11100" y="4274"/>
                    </a:cubicBezTo>
                    <a:cubicBezTo>
                      <a:pt x="12459" y="3567"/>
                      <a:pt x="12739" y="1747"/>
                      <a:pt x="11659" y="663"/>
                    </a:cubicBezTo>
                    <a:cubicBezTo>
                      <a:pt x="11209" y="214"/>
                      <a:pt x="10632" y="0"/>
                      <a:pt x="10061" y="0"/>
                    </a:cubicBezTo>
                    <a:close/>
                  </a:path>
                </a:pathLst>
              </a:custGeom>
              <a:solidFill>
                <a:srgbClr val="042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9" name="Google Shape;724;p27">
              <a:extLst>
                <a:ext uri="{FF2B5EF4-FFF2-40B4-BE49-F238E27FC236}">
                  <a16:creationId xmlns:a16="http://schemas.microsoft.com/office/drawing/2014/main" id="{C7002810-432F-4D31-B89E-2D9C088987E4}"/>
                </a:ext>
              </a:extLst>
            </p:cNvPr>
            <p:cNvSpPr/>
            <p:nvPr/>
          </p:nvSpPr>
          <p:spPr>
            <a:xfrm rot="1300756">
              <a:off x="5872683" y="4872538"/>
              <a:ext cx="1169946" cy="587860"/>
            </a:xfrm>
            <a:custGeom>
              <a:avLst/>
              <a:gdLst/>
              <a:ahLst/>
              <a:cxnLst/>
              <a:rect l="l" t="t" r="r" b="b"/>
              <a:pathLst>
                <a:path w="52674" h="73974" extrusionOk="0">
                  <a:moveTo>
                    <a:pt x="739" y="1"/>
                  </a:moveTo>
                  <a:cubicBezTo>
                    <a:pt x="334" y="1"/>
                    <a:pt x="1" y="322"/>
                    <a:pt x="1" y="727"/>
                  </a:cubicBezTo>
                  <a:lnTo>
                    <a:pt x="1" y="73248"/>
                  </a:lnTo>
                  <a:cubicBezTo>
                    <a:pt x="1" y="73653"/>
                    <a:pt x="334" y="73974"/>
                    <a:pt x="739" y="73974"/>
                  </a:cubicBezTo>
                  <a:lnTo>
                    <a:pt x="51948" y="73974"/>
                  </a:lnTo>
                  <a:cubicBezTo>
                    <a:pt x="52352" y="73974"/>
                    <a:pt x="52662" y="73653"/>
                    <a:pt x="52674" y="73260"/>
                  </a:cubicBezTo>
                  <a:lnTo>
                    <a:pt x="52674" y="727"/>
                  </a:lnTo>
                  <a:cubicBezTo>
                    <a:pt x="52674" y="322"/>
                    <a:pt x="52352" y="1"/>
                    <a:pt x="51948" y="1"/>
                  </a:cubicBezTo>
                  <a:close/>
                </a:path>
              </a:pathLst>
            </a:custGeom>
            <a:solidFill>
              <a:srgbClr val="F0F0F0">
                <a:alpha val="3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8" name="Google Shape;725;p27">
            <a:extLst>
              <a:ext uri="{FF2B5EF4-FFF2-40B4-BE49-F238E27FC236}">
                <a16:creationId xmlns:a16="http://schemas.microsoft.com/office/drawing/2014/main" id="{DC432EAD-02D0-46AE-ACDE-1CF2FFEF8263}"/>
              </a:ext>
            </a:extLst>
          </p:cNvPr>
          <p:cNvSpPr/>
          <p:nvPr/>
        </p:nvSpPr>
        <p:spPr>
          <a:xfrm rot="-7788965">
            <a:off x="7067433" y="2203083"/>
            <a:ext cx="1115559" cy="1280672"/>
          </a:xfrm>
          <a:custGeom>
            <a:avLst/>
            <a:gdLst/>
            <a:ahLst/>
            <a:cxnLst/>
            <a:rect l="l" t="t" r="r" b="b"/>
            <a:pathLst>
              <a:path w="21323" h="24479" extrusionOk="0">
                <a:moveTo>
                  <a:pt x="6559" y="10762"/>
                </a:moveTo>
                <a:cubicBezTo>
                  <a:pt x="7769" y="10762"/>
                  <a:pt x="9012" y="11823"/>
                  <a:pt x="9207" y="14994"/>
                </a:cubicBezTo>
                <a:cubicBezTo>
                  <a:pt x="9174" y="14994"/>
                  <a:pt x="9140" y="15061"/>
                  <a:pt x="9040" y="15061"/>
                </a:cubicBezTo>
                <a:cubicBezTo>
                  <a:pt x="8845" y="15068"/>
                  <a:pt x="8657" y="15071"/>
                  <a:pt x="8476" y="15071"/>
                </a:cubicBezTo>
                <a:cubicBezTo>
                  <a:pt x="1810" y="15071"/>
                  <a:pt x="4119" y="10762"/>
                  <a:pt x="6559" y="10762"/>
                </a:cubicBezTo>
                <a:close/>
                <a:moveTo>
                  <a:pt x="15749" y="0"/>
                </a:moveTo>
                <a:cubicBezTo>
                  <a:pt x="15533" y="0"/>
                  <a:pt x="15317" y="100"/>
                  <a:pt x="15111" y="351"/>
                </a:cubicBezTo>
                <a:cubicBezTo>
                  <a:pt x="14811" y="1652"/>
                  <a:pt x="11776" y="5321"/>
                  <a:pt x="12776" y="6121"/>
                </a:cubicBezTo>
                <a:cubicBezTo>
                  <a:pt x="13911" y="5287"/>
                  <a:pt x="14744" y="3786"/>
                  <a:pt x="15678" y="2619"/>
                </a:cubicBezTo>
                <a:lnTo>
                  <a:pt x="15678" y="2619"/>
                </a:lnTo>
                <a:cubicBezTo>
                  <a:pt x="16679" y="7022"/>
                  <a:pt x="14978" y="11926"/>
                  <a:pt x="10942" y="14261"/>
                </a:cubicBezTo>
                <a:cubicBezTo>
                  <a:pt x="11095" y="11724"/>
                  <a:pt x="8810" y="9444"/>
                  <a:pt x="6441" y="9444"/>
                </a:cubicBezTo>
                <a:cubicBezTo>
                  <a:pt x="5726" y="9444"/>
                  <a:pt x="5003" y="9652"/>
                  <a:pt x="4337" y="10124"/>
                </a:cubicBezTo>
                <a:cubicBezTo>
                  <a:pt x="688" y="13313"/>
                  <a:pt x="4283" y="16813"/>
                  <a:pt x="8023" y="16813"/>
                </a:cubicBezTo>
                <a:cubicBezTo>
                  <a:pt x="8352" y="16813"/>
                  <a:pt x="8681" y="16786"/>
                  <a:pt x="9007" y="16729"/>
                </a:cubicBezTo>
                <a:lnTo>
                  <a:pt x="9007" y="16729"/>
                </a:lnTo>
                <a:cubicBezTo>
                  <a:pt x="7940" y="21933"/>
                  <a:pt x="4604" y="22767"/>
                  <a:pt x="1" y="23467"/>
                </a:cubicBezTo>
                <a:cubicBezTo>
                  <a:pt x="300" y="24265"/>
                  <a:pt x="1254" y="24478"/>
                  <a:pt x="2230" y="24478"/>
                </a:cubicBezTo>
                <a:cubicBezTo>
                  <a:pt x="2887" y="24478"/>
                  <a:pt x="3554" y="24382"/>
                  <a:pt x="4037" y="24301"/>
                </a:cubicBezTo>
                <a:cubicBezTo>
                  <a:pt x="8006" y="23801"/>
                  <a:pt x="10308" y="19831"/>
                  <a:pt x="10842" y="16162"/>
                </a:cubicBezTo>
                <a:cubicBezTo>
                  <a:pt x="15645" y="13994"/>
                  <a:pt x="18714" y="8190"/>
                  <a:pt x="17146" y="3086"/>
                </a:cubicBezTo>
                <a:lnTo>
                  <a:pt x="17146" y="3086"/>
                </a:lnTo>
                <a:cubicBezTo>
                  <a:pt x="17513" y="3453"/>
                  <a:pt x="17980" y="3720"/>
                  <a:pt x="18380" y="3953"/>
                </a:cubicBezTo>
                <a:cubicBezTo>
                  <a:pt x="18928" y="4261"/>
                  <a:pt x="19967" y="4604"/>
                  <a:pt x="20570" y="4604"/>
                </a:cubicBezTo>
                <a:cubicBezTo>
                  <a:pt x="21143" y="4604"/>
                  <a:pt x="21322" y="4295"/>
                  <a:pt x="20315" y="3353"/>
                </a:cubicBezTo>
                <a:lnTo>
                  <a:pt x="20315" y="3353"/>
                </a:lnTo>
                <a:lnTo>
                  <a:pt x="20348" y="3419"/>
                </a:lnTo>
                <a:cubicBezTo>
                  <a:pt x="19548" y="2419"/>
                  <a:pt x="18214" y="2085"/>
                  <a:pt x="17346" y="1151"/>
                </a:cubicBezTo>
                <a:cubicBezTo>
                  <a:pt x="16932" y="736"/>
                  <a:pt x="16338" y="0"/>
                  <a:pt x="15749" y="0"/>
                </a:cubicBezTo>
                <a:close/>
              </a:path>
            </a:pathLst>
          </a:custGeom>
          <a:solidFill>
            <a:srgbClr val="D16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985;p33">
            <a:extLst>
              <a:ext uri="{FF2B5EF4-FFF2-40B4-BE49-F238E27FC236}">
                <a16:creationId xmlns:a16="http://schemas.microsoft.com/office/drawing/2014/main" id="{D95FD94B-4D41-4D36-B411-2A495184BEA6}"/>
              </a:ext>
            </a:extLst>
          </p:cNvPr>
          <p:cNvSpPr/>
          <p:nvPr/>
        </p:nvSpPr>
        <p:spPr>
          <a:xfrm>
            <a:off x="622414" y="2436566"/>
            <a:ext cx="7763613" cy="49642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985;p33">
            <a:extLst>
              <a:ext uri="{FF2B5EF4-FFF2-40B4-BE49-F238E27FC236}">
                <a16:creationId xmlns:a16="http://schemas.microsoft.com/office/drawing/2014/main" id="{DED0B1C0-1331-4EB1-9122-044DF4525B8F}"/>
              </a:ext>
            </a:extLst>
          </p:cNvPr>
          <p:cNvSpPr/>
          <p:nvPr/>
        </p:nvSpPr>
        <p:spPr>
          <a:xfrm>
            <a:off x="622414" y="1918026"/>
            <a:ext cx="7763613" cy="45719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985;p33">
            <a:extLst>
              <a:ext uri="{FF2B5EF4-FFF2-40B4-BE49-F238E27FC236}">
                <a16:creationId xmlns:a16="http://schemas.microsoft.com/office/drawing/2014/main" id="{BDE9B1CD-F0D4-4171-B1E4-DAC34F925464}"/>
              </a:ext>
            </a:extLst>
          </p:cNvPr>
          <p:cNvSpPr/>
          <p:nvPr/>
        </p:nvSpPr>
        <p:spPr>
          <a:xfrm>
            <a:off x="622414" y="2946471"/>
            <a:ext cx="7763613" cy="45719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984;p33">
            <a:extLst>
              <a:ext uri="{FF2B5EF4-FFF2-40B4-BE49-F238E27FC236}">
                <a16:creationId xmlns:a16="http://schemas.microsoft.com/office/drawing/2014/main" id="{49A4437C-22F8-447B-98F8-E388288A968F}"/>
              </a:ext>
            </a:extLst>
          </p:cNvPr>
          <p:cNvSpPr txBox="1">
            <a:spLocks/>
          </p:cNvSpPr>
          <p:nvPr/>
        </p:nvSpPr>
        <p:spPr>
          <a:xfrm>
            <a:off x="1555748" y="284146"/>
            <a:ext cx="56769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atrick Hand SC"/>
              <a:buNone/>
              <a:defRPr sz="43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99"/>
              </a:buClr>
              <a:buSzPts val="2800"/>
              <a:buFont typeface="Patrick Hand SC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9AA6FD"/>
                </a:solidFill>
                <a:effectLst/>
                <a:uLnTx/>
                <a:uFillTx/>
                <a:latin typeface="Patrick Hand SC"/>
                <a:sym typeface="Patrick Hand SC"/>
              </a:rPr>
              <a:t>Short 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042D99"/>
                </a:solidFill>
                <a:effectLst/>
                <a:uLnTx/>
                <a:uFillTx/>
                <a:latin typeface="Patrick Hand SC"/>
                <a:sym typeface="Patrick Hand SC"/>
              </a:rPr>
              <a:t>Story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0BE69E9-1820-460F-9171-9BA93B12DA2A}"/>
              </a:ext>
            </a:extLst>
          </p:cNvPr>
          <p:cNvSpPr txBox="1">
            <a:spLocks/>
          </p:cNvSpPr>
          <p:nvPr/>
        </p:nvSpPr>
        <p:spPr>
          <a:xfrm>
            <a:off x="576807" y="1018027"/>
            <a:ext cx="6525645" cy="742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42D99"/>
              </a:buClr>
              <a:buSzPts val="2800"/>
            </a:pPr>
            <a:r>
              <a:rPr lang="en-US" sz="3200" dirty="0">
                <a:solidFill>
                  <a:srgbClr val="F0F0F0">
                    <a:lumMod val="10000"/>
                  </a:srgbClr>
                </a:solidFill>
                <a:latin typeface="Patrick Hand SC"/>
                <a:sym typeface="Patrick Hand SC"/>
              </a:rPr>
              <a:t>Highlight the long E in the story:</a:t>
            </a:r>
          </a:p>
        </p:txBody>
      </p:sp>
      <p:sp>
        <p:nvSpPr>
          <p:cNvPr id="15" name="Google Shape;985;p33">
            <a:extLst>
              <a:ext uri="{FF2B5EF4-FFF2-40B4-BE49-F238E27FC236}">
                <a16:creationId xmlns:a16="http://schemas.microsoft.com/office/drawing/2014/main" id="{0DE91AE6-3C86-47C9-91A0-B9DEA8C829C4}"/>
              </a:ext>
            </a:extLst>
          </p:cNvPr>
          <p:cNvSpPr/>
          <p:nvPr/>
        </p:nvSpPr>
        <p:spPr>
          <a:xfrm>
            <a:off x="622414" y="3512138"/>
            <a:ext cx="7763613" cy="45719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Google Shape;985;p33">
            <a:extLst>
              <a:ext uri="{FF2B5EF4-FFF2-40B4-BE49-F238E27FC236}">
                <a16:creationId xmlns:a16="http://schemas.microsoft.com/office/drawing/2014/main" id="{8765FBBF-040D-4254-BDE7-C98084C07611}"/>
              </a:ext>
            </a:extLst>
          </p:cNvPr>
          <p:cNvSpPr/>
          <p:nvPr/>
        </p:nvSpPr>
        <p:spPr>
          <a:xfrm>
            <a:off x="622414" y="4032087"/>
            <a:ext cx="7763613" cy="59250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Google Shape;985;p33">
            <a:extLst>
              <a:ext uri="{FF2B5EF4-FFF2-40B4-BE49-F238E27FC236}">
                <a16:creationId xmlns:a16="http://schemas.microsoft.com/office/drawing/2014/main" id="{44404B37-C2D7-4D62-993C-C7A31AA5EFB3}"/>
              </a:ext>
            </a:extLst>
          </p:cNvPr>
          <p:cNvSpPr/>
          <p:nvPr/>
        </p:nvSpPr>
        <p:spPr>
          <a:xfrm>
            <a:off x="622414" y="4564157"/>
            <a:ext cx="7763613" cy="45719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993;p33">
            <a:extLst>
              <a:ext uri="{FF2B5EF4-FFF2-40B4-BE49-F238E27FC236}">
                <a16:creationId xmlns:a16="http://schemas.microsoft.com/office/drawing/2014/main" id="{61AF2933-85FC-4D97-8B7B-08B894898AC0}"/>
              </a:ext>
            </a:extLst>
          </p:cNvPr>
          <p:cNvSpPr txBox="1"/>
          <p:nvPr/>
        </p:nvSpPr>
        <p:spPr>
          <a:xfrm>
            <a:off x="576807" y="4342582"/>
            <a:ext cx="7543566" cy="22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b="1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I was truly happy for the both of them.</a:t>
            </a:r>
            <a:endParaRPr sz="1800" b="1" dirty="0">
              <a:solidFill>
                <a:srgbClr val="4DD11E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2" name="Google Shape;992;p33">
            <a:extLst>
              <a:ext uri="{FF2B5EF4-FFF2-40B4-BE49-F238E27FC236}">
                <a16:creationId xmlns:a16="http://schemas.microsoft.com/office/drawing/2014/main" id="{433CA0AF-C910-451F-A614-7B86E1B54156}"/>
              </a:ext>
            </a:extLst>
          </p:cNvPr>
          <p:cNvSpPr txBox="1"/>
          <p:nvPr/>
        </p:nvSpPr>
        <p:spPr>
          <a:xfrm>
            <a:off x="576807" y="3756072"/>
            <a:ext cx="7184193" cy="33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b="1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Before I knew it, tears </a:t>
            </a:r>
            <a:r>
              <a:rPr lang="en" sz="1800" b="1" u="sng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r</a:t>
            </a:r>
            <a:r>
              <a:rPr lang="en" sz="1800" b="1" u="sng" dirty="0">
                <a:solidFill>
                  <a:srgbClr val="FFCC00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" sz="1800" b="1" u="sng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peatedly</a:t>
            </a:r>
            <a:r>
              <a:rPr lang="en" sz="1800" b="1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 fell down across my face.</a:t>
            </a:r>
            <a:endParaRPr sz="1800" dirty="0">
              <a:solidFill>
                <a:srgbClr val="FFCC00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1" name="Google Shape;991;p33">
            <a:extLst>
              <a:ext uri="{FF2B5EF4-FFF2-40B4-BE49-F238E27FC236}">
                <a16:creationId xmlns:a16="http://schemas.microsoft.com/office/drawing/2014/main" id="{F17FF894-E906-43AA-A64D-5A1252B68826}"/>
              </a:ext>
            </a:extLst>
          </p:cNvPr>
          <p:cNvSpPr txBox="1"/>
          <p:nvPr/>
        </p:nvSpPr>
        <p:spPr>
          <a:xfrm>
            <a:off x="576807" y="3290562"/>
            <a:ext cx="5327303" cy="22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I was invited to their </a:t>
            </a:r>
            <a:r>
              <a:rPr lang="en" sz="1800" b="1" u="sng" dirty="0">
                <a:solidFill>
                  <a:srgbClr val="FF9500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motional</a:t>
            </a:r>
            <a:r>
              <a:rPr lang="en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 </a:t>
            </a:r>
            <a:r>
              <a:rPr lang="en" sz="1800" b="1" u="sng" dirty="0">
                <a:solidFill>
                  <a:srgbClr val="FF9500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vent</a:t>
            </a:r>
            <a:r>
              <a:rPr lang="en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.</a:t>
            </a:r>
            <a:endParaRPr sz="2000" dirty="0">
              <a:solidFill>
                <a:srgbClr val="042D99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0" name="Google Shape;993;p33">
            <a:extLst>
              <a:ext uri="{FF2B5EF4-FFF2-40B4-BE49-F238E27FC236}">
                <a16:creationId xmlns:a16="http://schemas.microsoft.com/office/drawing/2014/main" id="{839CF9CF-EDFE-4016-B36C-9B01EC39B359}"/>
              </a:ext>
            </a:extLst>
          </p:cNvPr>
          <p:cNvSpPr txBox="1"/>
          <p:nvPr/>
        </p:nvSpPr>
        <p:spPr>
          <a:xfrm>
            <a:off x="576807" y="2724919"/>
            <a:ext cx="8160786" cy="22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b="1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Have </a:t>
            </a:r>
            <a:r>
              <a:rPr lang="en" sz="1800" b="1" u="sng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d</a:t>
            </a:r>
            <a:r>
              <a:rPr lang="en" sz="1800" b="1" u="sng" dirty="0">
                <a:solidFill>
                  <a:srgbClr val="4DD11E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" sz="1800" b="1" u="sng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cided</a:t>
            </a:r>
            <a:r>
              <a:rPr lang="en" sz="1800" b="1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 to </a:t>
            </a:r>
            <a:r>
              <a:rPr lang="en" sz="1800" b="1" u="sng" dirty="0">
                <a:solidFill>
                  <a:srgbClr val="4DD11E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" sz="1800" b="1" u="sng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lope</a:t>
            </a:r>
            <a:r>
              <a:rPr lang="en" sz="1800" b="1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 and spend the rest of their days together.</a:t>
            </a:r>
            <a:endParaRPr sz="1800" b="1" dirty="0">
              <a:solidFill>
                <a:srgbClr val="4DD11E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" name="Google Shape;992;p33">
            <a:extLst>
              <a:ext uri="{FF2B5EF4-FFF2-40B4-BE49-F238E27FC236}">
                <a16:creationId xmlns:a16="http://schemas.microsoft.com/office/drawing/2014/main" id="{CD639A78-BE73-4E7F-9ED5-A73F848BA882}"/>
              </a:ext>
            </a:extLst>
          </p:cNvPr>
          <p:cNvSpPr txBox="1"/>
          <p:nvPr/>
        </p:nvSpPr>
        <p:spPr>
          <a:xfrm>
            <a:off x="622415" y="2196350"/>
            <a:ext cx="7543566" cy="2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b="1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My two best friends who were in a long distance </a:t>
            </a:r>
            <a:r>
              <a:rPr lang="en" sz="1800" b="1" u="sng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r</a:t>
            </a:r>
            <a:r>
              <a:rPr lang="en" sz="1800" b="1" u="sng" dirty="0">
                <a:solidFill>
                  <a:srgbClr val="FFCC00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" sz="1800" b="1" u="sng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lationship</a:t>
            </a:r>
            <a:r>
              <a:rPr lang="en" sz="1800" b="1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,</a:t>
            </a:r>
            <a:endParaRPr sz="1800" b="1" dirty="0">
              <a:solidFill>
                <a:srgbClr val="FFCC00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" name="Google Shape;991;p33">
            <a:extLst>
              <a:ext uri="{FF2B5EF4-FFF2-40B4-BE49-F238E27FC236}">
                <a16:creationId xmlns:a16="http://schemas.microsoft.com/office/drawing/2014/main" id="{8293F10E-1523-417E-B96F-4780AE10F2CD}"/>
              </a:ext>
            </a:extLst>
          </p:cNvPr>
          <p:cNvSpPr txBox="1"/>
          <p:nvPr/>
        </p:nvSpPr>
        <p:spPr>
          <a:xfrm>
            <a:off x="576807" y="1705900"/>
            <a:ext cx="6537725" cy="21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-US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It was last </a:t>
            </a:r>
            <a:r>
              <a:rPr lang="en-US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D</a:t>
            </a:r>
            <a:r>
              <a:rPr lang="en-US" sz="1800" b="1" u="sng" dirty="0">
                <a:solidFill>
                  <a:srgbClr val="FF9500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-US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cember</a:t>
            </a:r>
            <a:r>
              <a:rPr lang="en-US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 when I </a:t>
            </a:r>
            <a:r>
              <a:rPr lang="en-US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r</a:t>
            </a:r>
            <a:r>
              <a:rPr lang="en-US" sz="1800" b="1" u="sng" dirty="0">
                <a:solidFill>
                  <a:srgbClr val="FF9500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-US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ceived</a:t>
            </a:r>
            <a:r>
              <a:rPr lang="en-US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 a </a:t>
            </a:r>
            <a:r>
              <a:rPr lang="en-US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s</a:t>
            </a:r>
            <a:r>
              <a:rPr lang="en-US" sz="1800" b="1" u="sng" dirty="0">
                <a:solidFill>
                  <a:srgbClr val="FF9500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-US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cret</a:t>
            </a:r>
            <a:r>
              <a:rPr lang="en-US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1800" b="1" u="sng" dirty="0">
                <a:solidFill>
                  <a:srgbClr val="FF9500"/>
                </a:solidFill>
                <a:highlight>
                  <a:srgbClr val="00FFFF"/>
                </a:highlight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e</a:t>
            </a:r>
            <a:r>
              <a:rPr lang="en-US" sz="1800" b="1" u="sng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mail</a:t>
            </a:r>
            <a:r>
              <a:rPr lang="en-US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.</a:t>
            </a:r>
            <a:endParaRPr lang="en-US" sz="2000" b="1" dirty="0">
              <a:solidFill>
                <a:srgbClr val="042D99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298;p27">
            <a:extLst>
              <a:ext uri="{FF2B5EF4-FFF2-40B4-BE49-F238E27FC236}">
                <a16:creationId xmlns:a16="http://schemas.microsoft.com/office/drawing/2014/main" id="{5A052011-1C4F-4D44-83E5-350A082A86E0}"/>
              </a:ext>
            </a:extLst>
          </p:cNvPr>
          <p:cNvSpPr/>
          <p:nvPr/>
        </p:nvSpPr>
        <p:spPr>
          <a:xfrm>
            <a:off x="1841502" y="4357464"/>
            <a:ext cx="220418" cy="218104"/>
          </a:xfrm>
          <a:custGeom>
            <a:avLst/>
            <a:gdLst/>
            <a:ahLst/>
            <a:cxnLst/>
            <a:rect l="l" t="t" r="r" b="b"/>
            <a:pathLst>
              <a:path w="1996" h="1975" extrusionOk="0">
                <a:moveTo>
                  <a:pt x="1516" y="1"/>
                </a:moveTo>
                <a:cubicBezTo>
                  <a:pt x="1480" y="1"/>
                  <a:pt x="1444" y="9"/>
                  <a:pt x="1409" y="28"/>
                </a:cubicBezTo>
                <a:cubicBezTo>
                  <a:pt x="1158" y="196"/>
                  <a:pt x="949" y="426"/>
                  <a:pt x="782" y="677"/>
                </a:cubicBezTo>
                <a:cubicBezTo>
                  <a:pt x="635" y="510"/>
                  <a:pt x="489" y="321"/>
                  <a:pt x="384" y="112"/>
                </a:cubicBezTo>
                <a:cubicBezTo>
                  <a:pt x="341" y="55"/>
                  <a:pt x="280" y="29"/>
                  <a:pt x="221" y="29"/>
                </a:cubicBezTo>
                <a:cubicBezTo>
                  <a:pt x="109" y="29"/>
                  <a:pt x="1" y="121"/>
                  <a:pt x="28" y="259"/>
                </a:cubicBezTo>
                <a:cubicBezTo>
                  <a:pt x="133" y="573"/>
                  <a:pt x="300" y="845"/>
                  <a:pt x="510" y="1075"/>
                </a:cubicBezTo>
                <a:cubicBezTo>
                  <a:pt x="384" y="1263"/>
                  <a:pt x="279" y="1472"/>
                  <a:pt x="175" y="1681"/>
                </a:cubicBezTo>
                <a:cubicBezTo>
                  <a:pt x="104" y="1838"/>
                  <a:pt x="226" y="1975"/>
                  <a:pt x="357" y="1975"/>
                </a:cubicBezTo>
                <a:cubicBezTo>
                  <a:pt x="419" y="1975"/>
                  <a:pt x="483" y="1944"/>
                  <a:pt x="531" y="1870"/>
                </a:cubicBezTo>
                <a:cubicBezTo>
                  <a:pt x="614" y="1723"/>
                  <a:pt x="719" y="1556"/>
                  <a:pt x="824" y="1409"/>
                </a:cubicBezTo>
                <a:cubicBezTo>
                  <a:pt x="1050" y="1636"/>
                  <a:pt x="1414" y="1965"/>
                  <a:pt x="1728" y="1965"/>
                </a:cubicBezTo>
                <a:cubicBezTo>
                  <a:pt x="1762" y="1965"/>
                  <a:pt x="1795" y="1962"/>
                  <a:pt x="1828" y="1953"/>
                </a:cubicBezTo>
                <a:cubicBezTo>
                  <a:pt x="1932" y="1933"/>
                  <a:pt x="1995" y="1828"/>
                  <a:pt x="1953" y="1723"/>
                </a:cubicBezTo>
                <a:cubicBezTo>
                  <a:pt x="1870" y="1409"/>
                  <a:pt x="1388" y="1221"/>
                  <a:pt x="1137" y="1012"/>
                </a:cubicBezTo>
                <a:lnTo>
                  <a:pt x="1137" y="991"/>
                </a:lnTo>
                <a:cubicBezTo>
                  <a:pt x="1347" y="803"/>
                  <a:pt x="1535" y="573"/>
                  <a:pt x="1702" y="321"/>
                </a:cubicBezTo>
                <a:cubicBezTo>
                  <a:pt x="1805" y="168"/>
                  <a:pt x="1671" y="1"/>
                  <a:pt x="1516" y="1"/>
                </a:cubicBezTo>
                <a:close/>
              </a:path>
            </a:pathLst>
          </a:custGeom>
          <a:solidFill>
            <a:srgbClr val="84A3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1" name="Google Shape;299;p27">
            <a:extLst>
              <a:ext uri="{FF2B5EF4-FFF2-40B4-BE49-F238E27FC236}">
                <a16:creationId xmlns:a16="http://schemas.microsoft.com/office/drawing/2014/main" id="{81841D14-865A-46A7-8568-74B5FCE9144E}"/>
              </a:ext>
            </a:extLst>
          </p:cNvPr>
          <p:cNvSpPr/>
          <p:nvPr/>
        </p:nvSpPr>
        <p:spPr>
          <a:xfrm>
            <a:off x="2273950" y="4335819"/>
            <a:ext cx="213130" cy="190275"/>
          </a:xfrm>
          <a:custGeom>
            <a:avLst/>
            <a:gdLst/>
            <a:ahLst/>
            <a:cxnLst/>
            <a:rect l="l" t="t" r="r" b="b"/>
            <a:pathLst>
              <a:path w="1930" h="1723" extrusionOk="0">
                <a:moveTo>
                  <a:pt x="1675" y="0"/>
                </a:moveTo>
                <a:cubicBezTo>
                  <a:pt x="1649" y="0"/>
                  <a:pt x="1621" y="5"/>
                  <a:pt x="1594" y="15"/>
                </a:cubicBezTo>
                <a:cubicBezTo>
                  <a:pt x="1406" y="36"/>
                  <a:pt x="1281" y="245"/>
                  <a:pt x="1155" y="371"/>
                </a:cubicBezTo>
                <a:cubicBezTo>
                  <a:pt x="1071" y="455"/>
                  <a:pt x="1009" y="517"/>
                  <a:pt x="925" y="601"/>
                </a:cubicBezTo>
                <a:cubicBezTo>
                  <a:pt x="862" y="517"/>
                  <a:pt x="799" y="434"/>
                  <a:pt x="757" y="350"/>
                </a:cubicBezTo>
                <a:cubicBezTo>
                  <a:pt x="721" y="296"/>
                  <a:pt x="639" y="149"/>
                  <a:pt x="590" y="149"/>
                </a:cubicBezTo>
                <a:cubicBezTo>
                  <a:pt x="582" y="149"/>
                  <a:pt x="575" y="153"/>
                  <a:pt x="569" y="162"/>
                </a:cubicBezTo>
                <a:cubicBezTo>
                  <a:pt x="600" y="100"/>
                  <a:pt x="551" y="26"/>
                  <a:pt x="489" y="26"/>
                </a:cubicBezTo>
                <a:cubicBezTo>
                  <a:pt x="468" y="26"/>
                  <a:pt x="444" y="35"/>
                  <a:pt x="423" y="57"/>
                </a:cubicBezTo>
                <a:cubicBezTo>
                  <a:pt x="213" y="266"/>
                  <a:pt x="339" y="517"/>
                  <a:pt x="465" y="748"/>
                </a:cubicBezTo>
                <a:cubicBezTo>
                  <a:pt x="485" y="789"/>
                  <a:pt x="527" y="852"/>
                  <a:pt x="569" y="936"/>
                </a:cubicBezTo>
                <a:cubicBezTo>
                  <a:pt x="465" y="1020"/>
                  <a:pt x="360" y="1124"/>
                  <a:pt x="255" y="1208"/>
                </a:cubicBezTo>
                <a:cubicBezTo>
                  <a:pt x="213" y="1292"/>
                  <a:pt x="151" y="1354"/>
                  <a:pt x="109" y="1438"/>
                </a:cubicBezTo>
                <a:cubicBezTo>
                  <a:pt x="0" y="1565"/>
                  <a:pt x="111" y="1722"/>
                  <a:pt x="237" y="1722"/>
                </a:cubicBezTo>
                <a:cubicBezTo>
                  <a:pt x="257" y="1722"/>
                  <a:pt x="277" y="1719"/>
                  <a:pt x="297" y="1710"/>
                </a:cubicBezTo>
                <a:lnTo>
                  <a:pt x="339" y="1689"/>
                </a:lnTo>
                <a:lnTo>
                  <a:pt x="339" y="1689"/>
                </a:lnTo>
                <a:cubicBezTo>
                  <a:pt x="336" y="1692"/>
                  <a:pt x="337" y="1693"/>
                  <a:pt x="340" y="1693"/>
                </a:cubicBezTo>
                <a:cubicBezTo>
                  <a:pt x="362" y="1693"/>
                  <a:pt x="491" y="1644"/>
                  <a:pt x="527" y="1626"/>
                </a:cubicBezTo>
                <a:cubicBezTo>
                  <a:pt x="653" y="1564"/>
                  <a:pt x="778" y="1459"/>
                  <a:pt x="904" y="1375"/>
                </a:cubicBezTo>
                <a:cubicBezTo>
                  <a:pt x="1009" y="1501"/>
                  <a:pt x="1155" y="1605"/>
                  <a:pt x="1343" y="1668"/>
                </a:cubicBezTo>
                <a:cubicBezTo>
                  <a:pt x="1362" y="1672"/>
                  <a:pt x="1379" y="1674"/>
                  <a:pt x="1397" y="1674"/>
                </a:cubicBezTo>
                <a:cubicBezTo>
                  <a:pt x="1580" y="1674"/>
                  <a:pt x="1711" y="1483"/>
                  <a:pt x="1615" y="1292"/>
                </a:cubicBezTo>
                <a:cubicBezTo>
                  <a:pt x="1553" y="1187"/>
                  <a:pt x="1448" y="1082"/>
                  <a:pt x="1364" y="999"/>
                </a:cubicBezTo>
                <a:cubicBezTo>
                  <a:pt x="1427" y="936"/>
                  <a:pt x="1511" y="873"/>
                  <a:pt x="1594" y="810"/>
                </a:cubicBezTo>
                <a:cubicBezTo>
                  <a:pt x="1720" y="685"/>
                  <a:pt x="1929" y="497"/>
                  <a:pt x="1929" y="266"/>
                </a:cubicBezTo>
                <a:cubicBezTo>
                  <a:pt x="1929" y="126"/>
                  <a:pt x="1812" y="0"/>
                  <a:pt x="1675" y="0"/>
                </a:cubicBezTo>
                <a:close/>
              </a:path>
            </a:pathLst>
          </a:custGeom>
          <a:solidFill>
            <a:srgbClr val="84A3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2" name="Google Shape;300;p27">
            <a:extLst>
              <a:ext uri="{FF2B5EF4-FFF2-40B4-BE49-F238E27FC236}">
                <a16:creationId xmlns:a16="http://schemas.microsoft.com/office/drawing/2014/main" id="{0F4CB408-FF72-411C-A93E-9A40083766EE}"/>
              </a:ext>
            </a:extLst>
          </p:cNvPr>
          <p:cNvSpPr/>
          <p:nvPr/>
        </p:nvSpPr>
        <p:spPr>
          <a:xfrm>
            <a:off x="2671613" y="4301475"/>
            <a:ext cx="212909" cy="248031"/>
          </a:xfrm>
          <a:custGeom>
            <a:avLst/>
            <a:gdLst/>
            <a:ahLst/>
            <a:cxnLst/>
            <a:rect l="l" t="t" r="r" b="b"/>
            <a:pathLst>
              <a:path w="1928" h="2246" extrusionOk="0">
                <a:moveTo>
                  <a:pt x="1590" y="0"/>
                </a:moveTo>
                <a:cubicBezTo>
                  <a:pt x="1556" y="0"/>
                  <a:pt x="1521" y="11"/>
                  <a:pt x="1488" y="33"/>
                </a:cubicBezTo>
                <a:cubicBezTo>
                  <a:pt x="1174" y="159"/>
                  <a:pt x="1027" y="577"/>
                  <a:pt x="839" y="870"/>
                </a:cubicBezTo>
                <a:lnTo>
                  <a:pt x="818" y="933"/>
                </a:lnTo>
                <a:cubicBezTo>
                  <a:pt x="672" y="808"/>
                  <a:pt x="546" y="703"/>
                  <a:pt x="421" y="577"/>
                </a:cubicBezTo>
                <a:cubicBezTo>
                  <a:pt x="376" y="533"/>
                  <a:pt x="326" y="514"/>
                  <a:pt x="279" y="514"/>
                </a:cubicBezTo>
                <a:cubicBezTo>
                  <a:pt x="128" y="514"/>
                  <a:pt x="0" y="706"/>
                  <a:pt x="128" y="849"/>
                </a:cubicBezTo>
                <a:cubicBezTo>
                  <a:pt x="274" y="1017"/>
                  <a:pt x="421" y="1163"/>
                  <a:pt x="567" y="1331"/>
                </a:cubicBezTo>
                <a:cubicBezTo>
                  <a:pt x="441" y="1519"/>
                  <a:pt x="337" y="1728"/>
                  <a:pt x="232" y="1916"/>
                </a:cubicBezTo>
                <a:cubicBezTo>
                  <a:pt x="171" y="2055"/>
                  <a:pt x="291" y="2217"/>
                  <a:pt x="417" y="2217"/>
                </a:cubicBezTo>
                <a:cubicBezTo>
                  <a:pt x="462" y="2217"/>
                  <a:pt x="508" y="2196"/>
                  <a:pt x="546" y="2147"/>
                </a:cubicBezTo>
                <a:cubicBezTo>
                  <a:pt x="672" y="1979"/>
                  <a:pt x="776" y="1833"/>
                  <a:pt x="902" y="1665"/>
                </a:cubicBezTo>
                <a:cubicBezTo>
                  <a:pt x="1071" y="1854"/>
                  <a:pt x="1376" y="2246"/>
                  <a:pt x="1665" y="2246"/>
                </a:cubicBezTo>
                <a:cubicBezTo>
                  <a:pt x="1697" y="2246"/>
                  <a:pt x="1728" y="2241"/>
                  <a:pt x="1760" y="2230"/>
                </a:cubicBezTo>
                <a:cubicBezTo>
                  <a:pt x="1864" y="2188"/>
                  <a:pt x="1927" y="2105"/>
                  <a:pt x="1927" y="2021"/>
                </a:cubicBezTo>
                <a:cubicBezTo>
                  <a:pt x="1927" y="1728"/>
                  <a:pt x="1467" y="1498"/>
                  <a:pt x="1278" y="1331"/>
                </a:cubicBezTo>
                <a:lnTo>
                  <a:pt x="1195" y="1268"/>
                </a:lnTo>
                <a:lnTo>
                  <a:pt x="1216" y="1247"/>
                </a:lnTo>
                <a:cubicBezTo>
                  <a:pt x="1425" y="933"/>
                  <a:pt x="1801" y="577"/>
                  <a:pt x="1781" y="201"/>
                </a:cubicBezTo>
                <a:cubicBezTo>
                  <a:pt x="1765" y="78"/>
                  <a:pt x="1683" y="0"/>
                  <a:pt x="1590" y="0"/>
                </a:cubicBezTo>
                <a:close/>
              </a:path>
            </a:pathLst>
          </a:custGeom>
          <a:solidFill>
            <a:srgbClr val="84A3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3" name="Google Shape;301;p27">
            <a:extLst>
              <a:ext uri="{FF2B5EF4-FFF2-40B4-BE49-F238E27FC236}">
                <a16:creationId xmlns:a16="http://schemas.microsoft.com/office/drawing/2014/main" id="{AA46F14D-534D-4EFB-8EF9-91DAA40DADE9}"/>
              </a:ext>
            </a:extLst>
          </p:cNvPr>
          <p:cNvSpPr/>
          <p:nvPr/>
        </p:nvSpPr>
        <p:spPr>
          <a:xfrm>
            <a:off x="3110797" y="4324224"/>
            <a:ext cx="222627" cy="227381"/>
          </a:xfrm>
          <a:custGeom>
            <a:avLst/>
            <a:gdLst/>
            <a:ahLst/>
            <a:cxnLst/>
            <a:rect l="l" t="t" r="r" b="b"/>
            <a:pathLst>
              <a:path w="2016" h="2059" extrusionOk="0">
                <a:moveTo>
                  <a:pt x="212" y="0"/>
                </a:moveTo>
                <a:cubicBezTo>
                  <a:pt x="161" y="0"/>
                  <a:pt x="118" y="28"/>
                  <a:pt x="105" y="78"/>
                </a:cubicBezTo>
                <a:cubicBezTo>
                  <a:pt x="1" y="434"/>
                  <a:pt x="293" y="769"/>
                  <a:pt x="503" y="1041"/>
                </a:cubicBezTo>
                <a:cubicBezTo>
                  <a:pt x="524" y="1062"/>
                  <a:pt x="565" y="1104"/>
                  <a:pt x="586" y="1125"/>
                </a:cubicBezTo>
                <a:cubicBezTo>
                  <a:pt x="461" y="1271"/>
                  <a:pt x="314" y="1397"/>
                  <a:pt x="210" y="1543"/>
                </a:cubicBezTo>
                <a:cubicBezTo>
                  <a:pt x="64" y="1689"/>
                  <a:pt x="194" y="1897"/>
                  <a:pt x="357" y="1897"/>
                </a:cubicBezTo>
                <a:cubicBezTo>
                  <a:pt x="404" y="1897"/>
                  <a:pt x="455" y="1879"/>
                  <a:pt x="503" y="1836"/>
                </a:cubicBezTo>
                <a:lnTo>
                  <a:pt x="900" y="1459"/>
                </a:lnTo>
                <a:lnTo>
                  <a:pt x="1005" y="1585"/>
                </a:lnTo>
                <a:cubicBezTo>
                  <a:pt x="1172" y="1794"/>
                  <a:pt x="1361" y="1941"/>
                  <a:pt x="1591" y="2045"/>
                </a:cubicBezTo>
                <a:cubicBezTo>
                  <a:pt x="1618" y="2054"/>
                  <a:pt x="1645" y="2059"/>
                  <a:pt x="1671" y="2059"/>
                </a:cubicBezTo>
                <a:cubicBezTo>
                  <a:pt x="1823" y="2059"/>
                  <a:pt x="1940" y="1913"/>
                  <a:pt x="1905" y="1752"/>
                </a:cubicBezTo>
                <a:cubicBezTo>
                  <a:pt x="1758" y="1480"/>
                  <a:pt x="1570" y="1250"/>
                  <a:pt x="1319" y="1083"/>
                </a:cubicBezTo>
                <a:cubicBezTo>
                  <a:pt x="1528" y="915"/>
                  <a:pt x="1716" y="727"/>
                  <a:pt x="1884" y="518"/>
                </a:cubicBezTo>
                <a:cubicBezTo>
                  <a:pt x="2015" y="321"/>
                  <a:pt x="1863" y="110"/>
                  <a:pt x="1680" y="110"/>
                </a:cubicBezTo>
                <a:cubicBezTo>
                  <a:pt x="1630" y="110"/>
                  <a:pt x="1577" y="126"/>
                  <a:pt x="1528" y="162"/>
                </a:cubicBezTo>
                <a:cubicBezTo>
                  <a:pt x="1319" y="329"/>
                  <a:pt x="1110" y="518"/>
                  <a:pt x="942" y="727"/>
                </a:cubicBezTo>
                <a:cubicBezTo>
                  <a:pt x="754" y="476"/>
                  <a:pt x="524" y="246"/>
                  <a:pt x="314" y="37"/>
                </a:cubicBezTo>
                <a:cubicBezTo>
                  <a:pt x="281" y="12"/>
                  <a:pt x="245" y="0"/>
                  <a:pt x="212" y="0"/>
                </a:cubicBezTo>
                <a:close/>
              </a:path>
            </a:pathLst>
          </a:custGeom>
          <a:solidFill>
            <a:srgbClr val="84A3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4" name="Google Shape;302;p27">
            <a:extLst>
              <a:ext uri="{FF2B5EF4-FFF2-40B4-BE49-F238E27FC236}">
                <a16:creationId xmlns:a16="http://schemas.microsoft.com/office/drawing/2014/main" id="{6A8F0BEB-31AF-4568-B693-A55E3F7D65BC}"/>
              </a:ext>
            </a:extLst>
          </p:cNvPr>
          <p:cNvSpPr/>
          <p:nvPr/>
        </p:nvSpPr>
        <p:spPr>
          <a:xfrm>
            <a:off x="3523036" y="4340237"/>
            <a:ext cx="229032" cy="246154"/>
          </a:xfrm>
          <a:custGeom>
            <a:avLst/>
            <a:gdLst/>
            <a:ahLst/>
            <a:cxnLst/>
            <a:rect l="l" t="t" r="r" b="b"/>
            <a:pathLst>
              <a:path w="2074" h="2229" extrusionOk="0">
                <a:moveTo>
                  <a:pt x="1577" y="0"/>
                </a:moveTo>
                <a:cubicBezTo>
                  <a:pt x="1527" y="0"/>
                  <a:pt x="1476" y="18"/>
                  <a:pt x="1436" y="59"/>
                </a:cubicBezTo>
                <a:cubicBezTo>
                  <a:pt x="1226" y="289"/>
                  <a:pt x="1080" y="540"/>
                  <a:pt x="954" y="812"/>
                </a:cubicBezTo>
                <a:cubicBezTo>
                  <a:pt x="787" y="666"/>
                  <a:pt x="599" y="519"/>
                  <a:pt x="410" y="394"/>
                </a:cubicBezTo>
                <a:cubicBezTo>
                  <a:pt x="383" y="385"/>
                  <a:pt x="355" y="382"/>
                  <a:pt x="328" y="382"/>
                </a:cubicBezTo>
                <a:cubicBezTo>
                  <a:pt x="151" y="382"/>
                  <a:pt x="0" y="550"/>
                  <a:pt x="55" y="749"/>
                </a:cubicBezTo>
                <a:cubicBezTo>
                  <a:pt x="222" y="980"/>
                  <a:pt x="410" y="1189"/>
                  <a:pt x="641" y="1356"/>
                </a:cubicBezTo>
                <a:cubicBezTo>
                  <a:pt x="494" y="1565"/>
                  <a:pt x="410" y="1796"/>
                  <a:pt x="369" y="2047"/>
                </a:cubicBezTo>
                <a:cubicBezTo>
                  <a:pt x="355" y="2168"/>
                  <a:pt x="437" y="2228"/>
                  <a:pt x="525" y="2228"/>
                </a:cubicBezTo>
                <a:cubicBezTo>
                  <a:pt x="573" y="2228"/>
                  <a:pt x="624" y="2210"/>
                  <a:pt x="662" y="2172"/>
                </a:cubicBezTo>
                <a:cubicBezTo>
                  <a:pt x="808" y="2047"/>
                  <a:pt x="934" y="1879"/>
                  <a:pt x="1038" y="1691"/>
                </a:cubicBezTo>
                <a:cubicBezTo>
                  <a:pt x="1206" y="1858"/>
                  <a:pt x="1415" y="1984"/>
                  <a:pt x="1645" y="2068"/>
                </a:cubicBezTo>
                <a:cubicBezTo>
                  <a:pt x="1669" y="2074"/>
                  <a:pt x="1693" y="2077"/>
                  <a:pt x="1717" y="2077"/>
                </a:cubicBezTo>
                <a:cubicBezTo>
                  <a:pt x="1916" y="2077"/>
                  <a:pt x="2073" y="1855"/>
                  <a:pt x="1980" y="1649"/>
                </a:cubicBezTo>
                <a:cubicBezTo>
                  <a:pt x="1812" y="1440"/>
                  <a:pt x="1603" y="1273"/>
                  <a:pt x="1394" y="1126"/>
                </a:cubicBezTo>
                <a:cubicBezTo>
                  <a:pt x="1582" y="875"/>
                  <a:pt x="1729" y="582"/>
                  <a:pt x="1791" y="289"/>
                </a:cubicBezTo>
                <a:cubicBezTo>
                  <a:pt x="1837" y="123"/>
                  <a:pt x="1707" y="0"/>
                  <a:pt x="1577" y="0"/>
                </a:cubicBezTo>
                <a:close/>
              </a:path>
            </a:pathLst>
          </a:custGeom>
          <a:solidFill>
            <a:srgbClr val="84A3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5" name="Google Shape;303;p27">
            <a:extLst>
              <a:ext uri="{FF2B5EF4-FFF2-40B4-BE49-F238E27FC236}">
                <a16:creationId xmlns:a16="http://schemas.microsoft.com/office/drawing/2014/main" id="{CF6F0190-6A56-4D86-B72E-7E94F34E107B}"/>
              </a:ext>
            </a:extLst>
          </p:cNvPr>
          <p:cNvSpPr/>
          <p:nvPr/>
        </p:nvSpPr>
        <p:spPr>
          <a:xfrm>
            <a:off x="3913852" y="4303905"/>
            <a:ext cx="209154" cy="214349"/>
          </a:xfrm>
          <a:custGeom>
            <a:avLst/>
            <a:gdLst/>
            <a:ahLst/>
            <a:cxnLst/>
            <a:rect l="l" t="t" r="r" b="b"/>
            <a:pathLst>
              <a:path w="1894" h="1941" extrusionOk="0">
                <a:moveTo>
                  <a:pt x="1708" y="0"/>
                </a:moveTo>
                <a:cubicBezTo>
                  <a:pt x="1686" y="0"/>
                  <a:pt x="1664" y="4"/>
                  <a:pt x="1642" y="11"/>
                </a:cubicBezTo>
                <a:cubicBezTo>
                  <a:pt x="1328" y="74"/>
                  <a:pt x="1140" y="472"/>
                  <a:pt x="952" y="702"/>
                </a:cubicBezTo>
                <a:lnTo>
                  <a:pt x="931" y="723"/>
                </a:lnTo>
                <a:cubicBezTo>
                  <a:pt x="742" y="534"/>
                  <a:pt x="575" y="367"/>
                  <a:pt x="387" y="200"/>
                </a:cubicBezTo>
                <a:cubicBezTo>
                  <a:pt x="349" y="167"/>
                  <a:pt x="309" y="153"/>
                  <a:pt x="271" y="153"/>
                </a:cubicBezTo>
                <a:cubicBezTo>
                  <a:pt x="142" y="153"/>
                  <a:pt x="38" y="316"/>
                  <a:pt x="136" y="430"/>
                </a:cubicBezTo>
                <a:cubicBezTo>
                  <a:pt x="303" y="639"/>
                  <a:pt x="470" y="848"/>
                  <a:pt x="638" y="1058"/>
                </a:cubicBezTo>
                <a:cubicBezTo>
                  <a:pt x="470" y="1246"/>
                  <a:pt x="282" y="1434"/>
                  <a:pt x="115" y="1622"/>
                </a:cubicBezTo>
                <a:cubicBezTo>
                  <a:pt x="1" y="1769"/>
                  <a:pt x="127" y="1941"/>
                  <a:pt x="278" y="1941"/>
                </a:cubicBezTo>
                <a:cubicBezTo>
                  <a:pt x="321" y="1941"/>
                  <a:pt x="366" y="1927"/>
                  <a:pt x="408" y="1894"/>
                </a:cubicBezTo>
                <a:cubicBezTo>
                  <a:pt x="575" y="1727"/>
                  <a:pt x="721" y="1581"/>
                  <a:pt x="889" y="1413"/>
                </a:cubicBezTo>
                <a:cubicBezTo>
                  <a:pt x="993" y="1622"/>
                  <a:pt x="1182" y="1769"/>
                  <a:pt x="1370" y="1853"/>
                </a:cubicBezTo>
                <a:cubicBezTo>
                  <a:pt x="1390" y="1857"/>
                  <a:pt x="1409" y="1859"/>
                  <a:pt x="1428" y="1859"/>
                </a:cubicBezTo>
                <a:cubicBezTo>
                  <a:pt x="1587" y="1859"/>
                  <a:pt x="1700" y="1709"/>
                  <a:pt x="1663" y="1560"/>
                </a:cubicBezTo>
                <a:cubicBezTo>
                  <a:pt x="1579" y="1350"/>
                  <a:pt x="1454" y="1183"/>
                  <a:pt x="1286" y="1058"/>
                </a:cubicBezTo>
                <a:cubicBezTo>
                  <a:pt x="1516" y="827"/>
                  <a:pt x="1893" y="534"/>
                  <a:pt x="1893" y="179"/>
                </a:cubicBezTo>
                <a:cubicBezTo>
                  <a:pt x="1893" y="75"/>
                  <a:pt x="1808" y="0"/>
                  <a:pt x="1708" y="0"/>
                </a:cubicBezTo>
                <a:close/>
              </a:path>
            </a:pathLst>
          </a:custGeom>
          <a:solidFill>
            <a:srgbClr val="84A3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6" name="Google Shape;304;p27">
            <a:extLst>
              <a:ext uri="{FF2B5EF4-FFF2-40B4-BE49-F238E27FC236}">
                <a16:creationId xmlns:a16="http://schemas.microsoft.com/office/drawing/2014/main" id="{925A92A2-8FEE-4B30-B429-E01DDACDFC40}"/>
              </a:ext>
            </a:extLst>
          </p:cNvPr>
          <p:cNvSpPr/>
          <p:nvPr/>
        </p:nvSpPr>
        <p:spPr>
          <a:xfrm>
            <a:off x="6812196" y="3921904"/>
            <a:ext cx="110" cy="11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" name="Google Shape;305;p27">
            <a:extLst>
              <a:ext uri="{FF2B5EF4-FFF2-40B4-BE49-F238E27FC236}">
                <a16:creationId xmlns:a16="http://schemas.microsoft.com/office/drawing/2014/main" id="{FDFDD20E-4E79-41C4-A748-C015C48BEC95}"/>
              </a:ext>
            </a:extLst>
          </p:cNvPr>
          <p:cNvSpPr/>
          <p:nvPr/>
        </p:nvSpPr>
        <p:spPr>
          <a:xfrm>
            <a:off x="6809877" y="3921904"/>
            <a:ext cx="2429" cy="110"/>
          </a:xfrm>
          <a:custGeom>
            <a:avLst/>
            <a:gdLst/>
            <a:ahLst/>
            <a:cxnLst/>
            <a:rect l="l" t="t" r="r" b="b"/>
            <a:pathLst>
              <a:path w="22" h="1" extrusionOk="0">
                <a:moveTo>
                  <a:pt x="0" y="1"/>
                </a:move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8" name="Google Shape;306;p27">
            <a:extLst>
              <a:ext uri="{FF2B5EF4-FFF2-40B4-BE49-F238E27FC236}">
                <a16:creationId xmlns:a16="http://schemas.microsoft.com/office/drawing/2014/main" id="{7A5903BF-0D33-400E-BA93-7FE2627A32DA}"/>
              </a:ext>
            </a:extLst>
          </p:cNvPr>
          <p:cNvSpPr/>
          <p:nvPr/>
        </p:nvSpPr>
        <p:spPr>
          <a:xfrm>
            <a:off x="6761398" y="3715287"/>
            <a:ext cx="189719" cy="221748"/>
          </a:xfrm>
          <a:custGeom>
            <a:avLst/>
            <a:gdLst/>
            <a:ahLst/>
            <a:cxnLst/>
            <a:rect l="l" t="t" r="r" b="b"/>
            <a:pathLst>
              <a:path w="1718" h="2008" extrusionOk="0">
                <a:moveTo>
                  <a:pt x="1433" y="0"/>
                </a:moveTo>
                <a:cubicBezTo>
                  <a:pt x="1410" y="0"/>
                  <a:pt x="1385" y="3"/>
                  <a:pt x="1360" y="10"/>
                </a:cubicBezTo>
                <a:cubicBezTo>
                  <a:pt x="1172" y="72"/>
                  <a:pt x="1088" y="240"/>
                  <a:pt x="963" y="407"/>
                </a:cubicBezTo>
                <a:lnTo>
                  <a:pt x="816" y="596"/>
                </a:lnTo>
                <a:lnTo>
                  <a:pt x="670" y="449"/>
                </a:lnTo>
                <a:cubicBezTo>
                  <a:pt x="574" y="353"/>
                  <a:pt x="372" y="151"/>
                  <a:pt x="193" y="151"/>
                </a:cubicBezTo>
                <a:cubicBezTo>
                  <a:pt x="178" y="151"/>
                  <a:pt x="162" y="153"/>
                  <a:pt x="147" y="156"/>
                </a:cubicBezTo>
                <a:cubicBezTo>
                  <a:pt x="126" y="156"/>
                  <a:pt x="105" y="177"/>
                  <a:pt x="84" y="198"/>
                </a:cubicBezTo>
                <a:cubicBezTo>
                  <a:pt x="63" y="198"/>
                  <a:pt x="21" y="219"/>
                  <a:pt x="21" y="240"/>
                </a:cubicBezTo>
                <a:cubicBezTo>
                  <a:pt x="0" y="303"/>
                  <a:pt x="0" y="344"/>
                  <a:pt x="21" y="407"/>
                </a:cubicBezTo>
                <a:cubicBezTo>
                  <a:pt x="21" y="407"/>
                  <a:pt x="21" y="428"/>
                  <a:pt x="42" y="449"/>
                </a:cubicBezTo>
                <a:cubicBezTo>
                  <a:pt x="84" y="512"/>
                  <a:pt x="126" y="575"/>
                  <a:pt x="188" y="637"/>
                </a:cubicBezTo>
                <a:lnTo>
                  <a:pt x="481" y="1014"/>
                </a:lnTo>
                <a:cubicBezTo>
                  <a:pt x="356" y="1160"/>
                  <a:pt x="230" y="1349"/>
                  <a:pt x="147" y="1537"/>
                </a:cubicBezTo>
                <a:cubicBezTo>
                  <a:pt x="84" y="1621"/>
                  <a:pt x="63" y="1704"/>
                  <a:pt x="63" y="1809"/>
                </a:cubicBezTo>
                <a:cubicBezTo>
                  <a:pt x="51" y="1938"/>
                  <a:pt x="151" y="2008"/>
                  <a:pt x="252" y="2008"/>
                </a:cubicBezTo>
                <a:cubicBezTo>
                  <a:pt x="331" y="2008"/>
                  <a:pt x="412" y="1964"/>
                  <a:pt x="439" y="1872"/>
                </a:cubicBezTo>
                <a:cubicBezTo>
                  <a:pt x="481" y="1830"/>
                  <a:pt x="523" y="1788"/>
                  <a:pt x="565" y="1746"/>
                </a:cubicBezTo>
                <a:cubicBezTo>
                  <a:pt x="649" y="1642"/>
                  <a:pt x="732" y="1558"/>
                  <a:pt x="816" y="1453"/>
                </a:cubicBezTo>
                <a:cubicBezTo>
                  <a:pt x="942" y="1642"/>
                  <a:pt x="1088" y="1788"/>
                  <a:pt x="1276" y="1893"/>
                </a:cubicBezTo>
                <a:cubicBezTo>
                  <a:pt x="1319" y="1916"/>
                  <a:pt x="1362" y="1926"/>
                  <a:pt x="1403" y="1926"/>
                </a:cubicBezTo>
                <a:cubicBezTo>
                  <a:pt x="1581" y="1926"/>
                  <a:pt x="1717" y="1728"/>
                  <a:pt x="1632" y="1558"/>
                </a:cubicBezTo>
                <a:cubicBezTo>
                  <a:pt x="1527" y="1370"/>
                  <a:pt x="1402" y="1202"/>
                  <a:pt x="1255" y="1056"/>
                </a:cubicBezTo>
                <a:lnTo>
                  <a:pt x="1193" y="993"/>
                </a:lnTo>
                <a:lnTo>
                  <a:pt x="1402" y="742"/>
                </a:lnTo>
                <a:cubicBezTo>
                  <a:pt x="1548" y="596"/>
                  <a:pt x="1632" y="428"/>
                  <a:pt x="1674" y="240"/>
                </a:cubicBezTo>
                <a:cubicBezTo>
                  <a:pt x="1674" y="97"/>
                  <a:pt x="1568" y="0"/>
                  <a:pt x="1433" y="0"/>
                </a:cubicBez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9" name="Google Shape;307;p27">
            <a:extLst>
              <a:ext uri="{FF2B5EF4-FFF2-40B4-BE49-F238E27FC236}">
                <a16:creationId xmlns:a16="http://schemas.microsoft.com/office/drawing/2014/main" id="{603C6C91-207E-40D8-A2F0-79157DBA5BD7}"/>
              </a:ext>
            </a:extLst>
          </p:cNvPr>
          <p:cNvSpPr txBox="1">
            <a:spLocks/>
          </p:cNvSpPr>
          <p:nvPr/>
        </p:nvSpPr>
        <p:spPr>
          <a:xfrm rot="175">
            <a:off x="2049434" y="472497"/>
            <a:ext cx="4852942" cy="67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5200"/>
              <a:buFont typeface="Patrick Hand SC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atrick Hand SC"/>
                <a:sym typeface="Patrick Hand SC"/>
              </a:rPr>
              <a:t>Summary</a:t>
            </a:r>
          </a:p>
        </p:txBody>
      </p:sp>
      <p:grpSp>
        <p:nvGrpSpPr>
          <p:cNvPr id="440" name="Google Shape;309;p27">
            <a:extLst>
              <a:ext uri="{FF2B5EF4-FFF2-40B4-BE49-F238E27FC236}">
                <a16:creationId xmlns:a16="http://schemas.microsoft.com/office/drawing/2014/main" id="{35192009-819D-43FA-8A57-EF34D832DA72}"/>
              </a:ext>
            </a:extLst>
          </p:cNvPr>
          <p:cNvGrpSpPr/>
          <p:nvPr/>
        </p:nvGrpSpPr>
        <p:grpSpPr>
          <a:xfrm>
            <a:off x="4395833" y="3700263"/>
            <a:ext cx="2261899" cy="2771572"/>
            <a:chOff x="4116431" y="3276925"/>
            <a:chExt cx="2261899" cy="2771572"/>
          </a:xfrm>
        </p:grpSpPr>
        <p:sp>
          <p:nvSpPr>
            <p:cNvPr id="441" name="Google Shape;310;p27">
              <a:extLst>
                <a:ext uri="{FF2B5EF4-FFF2-40B4-BE49-F238E27FC236}">
                  <a16:creationId xmlns:a16="http://schemas.microsoft.com/office/drawing/2014/main" id="{C7F7C700-27F8-4DAB-8941-FF60288A9A90}"/>
                </a:ext>
              </a:extLst>
            </p:cNvPr>
            <p:cNvSpPr/>
            <p:nvPr/>
          </p:nvSpPr>
          <p:spPr>
            <a:xfrm>
              <a:off x="5589934" y="3306194"/>
              <a:ext cx="215559" cy="203858"/>
            </a:xfrm>
            <a:custGeom>
              <a:avLst/>
              <a:gdLst/>
              <a:ahLst/>
              <a:cxnLst/>
              <a:rect l="l" t="t" r="r" b="b"/>
              <a:pathLst>
                <a:path w="1952" h="1846" extrusionOk="0">
                  <a:moveTo>
                    <a:pt x="352" y="0"/>
                  </a:moveTo>
                  <a:cubicBezTo>
                    <a:pt x="303" y="0"/>
                    <a:pt x="255" y="32"/>
                    <a:pt x="232" y="90"/>
                  </a:cubicBezTo>
                  <a:cubicBezTo>
                    <a:pt x="127" y="383"/>
                    <a:pt x="399" y="718"/>
                    <a:pt x="566" y="948"/>
                  </a:cubicBezTo>
                  <a:lnTo>
                    <a:pt x="671" y="1094"/>
                  </a:lnTo>
                  <a:cubicBezTo>
                    <a:pt x="483" y="1262"/>
                    <a:pt x="294" y="1408"/>
                    <a:pt x="106" y="1575"/>
                  </a:cubicBezTo>
                  <a:cubicBezTo>
                    <a:pt x="1" y="1681"/>
                    <a:pt x="102" y="1846"/>
                    <a:pt x="224" y="1846"/>
                  </a:cubicBezTo>
                  <a:cubicBezTo>
                    <a:pt x="247" y="1846"/>
                    <a:pt x="271" y="1840"/>
                    <a:pt x="294" y="1827"/>
                  </a:cubicBezTo>
                  <a:cubicBezTo>
                    <a:pt x="504" y="1680"/>
                    <a:pt x="713" y="1555"/>
                    <a:pt x="901" y="1408"/>
                  </a:cubicBezTo>
                  <a:cubicBezTo>
                    <a:pt x="1085" y="1610"/>
                    <a:pt x="1285" y="1796"/>
                    <a:pt x="1472" y="1796"/>
                  </a:cubicBezTo>
                  <a:cubicBezTo>
                    <a:pt x="1498" y="1796"/>
                    <a:pt x="1524" y="1792"/>
                    <a:pt x="1550" y="1785"/>
                  </a:cubicBezTo>
                  <a:cubicBezTo>
                    <a:pt x="1717" y="1743"/>
                    <a:pt x="1801" y="1596"/>
                    <a:pt x="1738" y="1429"/>
                  </a:cubicBezTo>
                  <a:cubicBezTo>
                    <a:pt x="1696" y="1283"/>
                    <a:pt x="1508" y="1157"/>
                    <a:pt x="1362" y="1052"/>
                  </a:cubicBezTo>
                  <a:cubicBezTo>
                    <a:pt x="1571" y="885"/>
                    <a:pt x="1738" y="697"/>
                    <a:pt x="1843" y="487"/>
                  </a:cubicBezTo>
                  <a:cubicBezTo>
                    <a:pt x="1951" y="317"/>
                    <a:pt x="1818" y="146"/>
                    <a:pt x="1666" y="146"/>
                  </a:cubicBezTo>
                  <a:cubicBezTo>
                    <a:pt x="1612" y="146"/>
                    <a:pt x="1557" y="167"/>
                    <a:pt x="1508" y="215"/>
                  </a:cubicBezTo>
                  <a:cubicBezTo>
                    <a:pt x="1341" y="383"/>
                    <a:pt x="1173" y="550"/>
                    <a:pt x="1027" y="739"/>
                  </a:cubicBezTo>
                  <a:cubicBezTo>
                    <a:pt x="922" y="634"/>
                    <a:pt x="838" y="529"/>
                    <a:pt x="734" y="425"/>
                  </a:cubicBezTo>
                  <a:cubicBezTo>
                    <a:pt x="629" y="320"/>
                    <a:pt x="546" y="194"/>
                    <a:pt x="462" y="69"/>
                  </a:cubicBezTo>
                  <a:cubicBezTo>
                    <a:pt x="434" y="22"/>
                    <a:pt x="393" y="0"/>
                    <a:pt x="352" y="0"/>
                  </a:cubicBezTo>
                  <a:close/>
                </a:path>
              </a:pathLst>
            </a:custGeom>
            <a:solidFill>
              <a:srgbClr val="FFBA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311;p27">
              <a:extLst>
                <a:ext uri="{FF2B5EF4-FFF2-40B4-BE49-F238E27FC236}">
                  <a16:creationId xmlns:a16="http://schemas.microsoft.com/office/drawing/2014/main" id="{35E81F1C-7FF0-48F2-95E0-3DBEC45BB277}"/>
                </a:ext>
              </a:extLst>
            </p:cNvPr>
            <p:cNvSpPr/>
            <p:nvPr/>
          </p:nvSpPr>
          <p:spPr>
            <a:xfrm rot="-836598">
              <a:off x="4383339" y="3449374"/>
              <a:ext cx="1728083" cy="2426673"/>
            </a:xfrm>
            <a:custGeom>
              <a:avLst/>
              <a:gdLst/>
              <a:ahLst/>
              <a:cxnLst/>
              <a:rect l="l" t="t" r="r" b="b"/>
              <a:pathLst>
                <a:path w="52662" h="73951" extrusionOk="0">
                  <a:moveTo>
                    <a:pt x="727" y="1"/>
                  </a:moveTo>
                  <a:cubicBezTo>
                    <a:pt x="334" y="1"/>
                    <a:pt x="0" y="322"/>
                    <a:pt x="0" y="727"/>
                  </a:cubicBezTo>
                  <a:lnTo>
                    <a:pt x="0" y="73224"/>
                  </a:lnTo>
                  <a:cubicBezTo>
                    <a:pt x="0" y="73617"/>
                    <a:pt x="334" y="73950"/>
                    <a:pt x="727" y="73950"/>
                  </a:cubicBezTo>
                  <a:lnTo>
                    <a:pt x="51923" y="73950"/>
                  </a:lnTo>
                  <a:cubicBezTo>
                    <a:pt x="52328" y="73950"/>
                    <a:pt x="52662" y="73617"/>
                    <a:pt x="52662" y="73236"/>
                  </a:cubicBezTo>
                  <a:lnTo>
                    <a:pt x="52662" y="727"/>
                  </a:lnTo>
                  <a:cubicBezTo>
                    <a:pt x="52662" y="322"/>
                    <a:pt x="52328" y="1"/>
                    <a:pt x="51923" y="1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312;p27">
              <a:extLst>
                <a:ext uri="{FF2B5EF4-FFF2-40B4-BE49-F238E27FC236}">
                  <a16:creationId xmlns:a16="http://schemas.microsoft.com/office/drawing/2014/main" id="{DF9395FC-404A-43B2-B74F-E9E4DD58AFC4}"/>
                </a:ext>
              </a:extLst>
            </p:cNvPr>
            <p:cNvSpPr/>
            <p:nvPr/>
          </p:nvSpPr>
          <p:spPr>
            <a:xfrm rot="-836598">
              <a:off x="4155395" y="3477344"/>
              <a:ext cx="1726901" cy="531400"/>
            </a:xfrm>
            <a:custGeom>
              <a:avLst/>
              <a:gdLst/>
              <a:ahLst/>
              <a:cxnLst/>
              <a:rect l="l" t="t" r="r" b="b"/>
              <a:pathLst>
                <a:path w="52626" h="16194" extrusionOk="0">
                  <a:moveTo>
                    <a:pt x="655" y="1"/>
                  </a:moveTo>
                  <a:cubicBezTo>
                    <a:pt x="298" y="1"/>
                    <a:pt x="0" y="298"/>
                    <a:pt x="0" y="655"/>
                  </a:cubicBezTo>
                  <a:lnTo>
                    <a:pt x="0" y="16193"/>
                  </a:lnTo>
                  <a:lnTo>
                    <a:pt x="52626" y="16193"/>
                  </a:lnTo>
                  <a:lnTo>
                    <a:pt x="52626" y="655"/>
                  </a:lnTo>
                  <a:cubicBezTo>
                    <a:pt x="52626" y="298"/>
                    <a:pt x="52328" y="1"/>
                    <a:pt x="51971" y="1"/>
                  </a:cubicBezTo>
                  <a:close/>
                </a:path>
              </a:pathLst>
            </a:custGeom>
            <a:solidFill>
              <a:srgbClr val="FFB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313;p27">
              <a:extLst>
                <a:ext uri="{FF2B5EF4-FFF2-40B4-BE49-F238E27FC236}">
                  <a16:creationId xmlns:a16="http://schemas.microsoft.com/office/drawing/2014/main" id="{2C899E19-5989-4E34-B69C-E277A14EB3EC}"/>
                </a:ext>
              </a:extLst>
            </p:cNvPr>
            <p:cNvSpPr/>
            <p:nvPr/>
          </p:nvSpPr>
          <p:spPr>
            <a:xfrm rot="-836598">
              <a:off x="4283493" y="3719445"/>
              <a:ext cx="37146" cy="3717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314;p27">
              <a:extLst>
                <a:ext uri="{FF2B5EF4-FFF2-40B4-BE49-F238E27FC236}">
                  <a16:creationId xmlns:a16="http://schemas.microsoft.com/office/drawing/2014/main" id="{C6B2F92F-2C07-47AD-B809-741E4DB4AEC3}"/>
                </a:ext>
              </a:extLst>
            </p:cNvPr>
            <p:cNvSpPr/>
            <p:nvPr/>
          </p:nvSpPr>
          <p:spPr>
            <a:xfrm rot="-836598">
              <a:off x="4430374" y="4050083"/>
              <a:ext cx="37540" cy="3714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Google Shape;315;p27">
              <a:extLst>
                <a:ext uri="{FF2B5EF4-FFF2-40B4-BE49-F238E27FC236}">
                  <a16:creationId xmlns:a16="http://schemas.microsoft.com/office/drawing/2014/main" id="{8B9A7F97-DA3E-48DD-8200-E673540A6D11}"/>
                </a:ext>
              </a:extLst>
            </p:cNvPr>
            <p:cNvSpPr/>
            <p:nvPr/>
          </p:nvSpPr>
          <p:spPr>
            <a:xfrm rot="-836598">
              <a:off x="5340421" y="3837052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Google Shape;316;p27">
              <a:extLst>
                <a:ext uri="{FF2B5EF4-FFF2-40B4-BE49-F238E27FC236}">
                  <a16:creationId xmlns:a16="http://schemas.microsoft.com/office/drawing/2014/main" id="{743357D3-C7EA-4CD3-8DEA-73DFF96352E4}"/>
                </a:ext>
              </a:extLst>
            </p:cNvPr>
            <p:cNvSpPr/>
            <p:nvPr/>
          </p:nvSpPr>
          <p:spPr>
            <a:xfrm rot="-836598">
              <a:off x="4720087" y="3991079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Google Shape;317;p27">
              <a:extLst>
                <a:ext uri="{FF2B5EF4-FFF2-40B4-BE49-F238E27FC236}">
                  <a16:creationId xmlns:a16="http://schemas.microsoft.com/office/drawing/2014/main" id="{DB896EB4-D8C5-4A54-B5CD-1B2ED9494B9C}"/>
                </a:ext>
              </a:extLst>
            </p:cNvPr>
            <p:cNvSpPr/>
            <p:nvPr/>
          </p:nvSpPr>
          <p:spPr>
            <a:xfrm rot="-825616">
              <a:off x="4633186" y="4121370"/>
              <a:ext cx="1390181" cy="1558047"/>
            </a:xfrm>
            <a:prstGeom prst="roundRect">
              <a:avLst>
                <a:gd name="adj" fmla="val 6659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Google Shape;318;p27">
              <a:extLst>
                <a:ext uri="{FF2B5EF4-FFF2-40B4-BE49-F238E27FC236}">
                  <a16:creationId xmlns:a16="http://schemas.microsoft.com/office/drawing/2014/main" id="{48E2BB8B-F6B0-4A5D-A104-C499F426186D}"/>
                </a:ext>
              </a:extLst>
            </p:cNvPr>
            <p:cNvSpPr/>
            <p:nvPr/>
          </p:nvSpPr>
          <p:spPr>
            <a:xfrm rot="-836598">
              <a:off x="4632866" y="3604125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Google Shape;319;p27">
              <a:extLst>
                <a:ext uri="{FF2B5EF4-FFF2-40B4-BE49-F238E27FC236}">
                  <a16:creationId xmlns:a16="http://schemas.microsoft.com/office/drawing/2014/main" id="{B6B00E25-19B5-454C-8CD7-34B414E758D4}"/>
                </a:ext>
              </a:extLst>
            </p:cNvPr>
            <p:cNvSpPr/>
            <p:nvPr/>
          </p:nvSpPr>
          <p:spPr>
            <a:xfrm rot="-836598">
              <a:off x="5583497" y="3763815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Google Shape;320;p27">
              <a:extLst>
                <a:ext uri="{FF2B5EF4-FFF2-40B4-BE49-F238E27FC236}">
                  <a16:creationId xmlns:a16="http://schemas.microsoft.com/office/drawing/2014/main" id="{FEFB295F-F22F-4FE3-B89F-C89856DAD8D7}"/>
                </a:ext>
              </a:extLst>
            </p:cNvPr>
            <p:cNvSpPr/>
            <p:nvPr/>
          </p:nvSpPr>
          <p:spPr>
            <a:xfrm rot="-836598">
              <a:off x="4254564" y="3969393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Google Shape;321;p27">
              <a:extLst>
                <a:ext uri="{FF2B5EF4-FFF2-40B4-BE49-F238E27FC236}">
                  <a16:creationId xmlns:a16="http://schemas.microsoft.com/office/drawing/2014/main" id="{56CB9D2C-61CE-4401-8FF7-769EE5005D44}"/>
                </a:ext>
              </a:extLst>
            </p:cNvPr>
            <p:cNvSpPr/>
            <p:nvPr/>
          </p:nvSpPr>
          <p:spPr>
            <a:xfrm rot="-836598">
              <a:off x="4402083" y="3858278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Google Shape;322;p27">
              <a:extLst>
                <a:ext uri="{FF2B5EF4-FFF2-40B4-BE49-F238E27FC236}">
                  <a16:creationId xmlns:a16="http://schemas.microsoft.com/office/drawing/2014/main" id="{EC5FC113-BEAB-40C5-B3A8-03B08BD8B335}"/>
                </a:ext>
              </a:extLst>
            </p:cNvPr>
            <p:cNvSpPr/>
            <p:nvPr/>
          </p:nvSpPr>
          <p:spPr>
            <a:xfrm rot="-836598">
              <a:off x="5520947" y="3596189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B37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Google Shape;323;p27">
              <a:extLst>
                <a:ext uri="{FF2B5EF4-FFF2-40B4-BE49-F238E27FC236}">
                  <a16:creationId xmlns:a16="http://schemas.microsoft.com/office/drawing/2014/main" id="{79DF5BB2-7C4B-4A33-9A9D-A519D30FB3BD}"/>
                </a:ext>
              </a:extLst>
            </p:cNvPr>
            <p:cNvSpPr/>
            <p:nvPr/>
          </p:nvSpPr>
          <p:spPr>
            <a:xfrm rot="-836598">
              <a:off x="5019579" y="3890546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Google Shape;324;p27">
              <a:extLst>
                <a:ext uri="{FF2B5EF4-FFF2-40B4-BE49-F238E27FC236}">
                  <a16:creationId xmlns:a16="http://schemas.microsoft.com/office/drawing/2014/main" id="{2B6AE0B9-8062-4851-9069-54B8D381BF45}"/>
                </a:ext>
              </a:extLst>
            </p:cNvPr>
            <p:cNvSpPr/>
            <p:nvPr/>
          </p:nvSpPr>
          <p:spPr>
            <a:xfrm rot="-836598">
              <a:off x="4951826" y="3543051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325;p27">
              <a:extLst>
                <a:ext uri="{FF2B5EF4-FFF2-40B4-BE49-F238E27FC236}">
                  <a16:creationId xmlns:a16="http://schemas.microsoft.com/office/drawing/2014/main" id="{51BEDC78-4025-431F-A36C-E7D9DA2559F0}"/>
                </a:ext>
              </a:extLst>
            </p:cNvPr>
            <p:cNvSpPr/>
            <p:nvPr/>
          </p:nvSpPr>
          <p:spPr>
            <a:xfrm rot="-836598">
              <a:off x="5767462" y="3685914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326;p27">
              <a:extLst>
                <a:ext uri="{FF2B5EF4-FFF2-40B4-BE49-F238E27FC236}">
                  <a16:creationId xmlns:a16="http://schemas.microsoft.com/office/drawing/2014/main" id="{C78D552C-0F08-4E46-B9B6-EF7398414A68}"/>
                </a:ext>
              </a:extLst>
            </p:cNvPr>
            <p:cNvSpPr/>
            <p:nvPr/>
          </p:nvSpPr>
          <p:spPr>
            <a:xfrm rot="-825339">
              <a:off x="4775355" y="4255026"/>
              <a:ext cx="1129187" cy="1265616"/>
            </a:xfrm>
            <a:prstGeom prst="roundRect">
              <a:avLst>
                <a:gd name="adj" fmla="val 6659"/>
              </a:avLst>
            </a:prstGeom>
            <a:solidFill>
              <a:srgbClr val="FFEEBA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327;p27">
              <a:extLst>
                <a:ext uri="{FF2B5EF4-FFF2-40B4-BE49-F238E27FC236}">
                  <a16:creationId xmlns:a16="http://schemas.microsoft.com/office/drawing/2014/main" id="{EEC60D4A-7158-4136-80C6-52FF800A9BBC}"/>
                </a:ext>
              </a:extLst>
            </p:cNvPr>
            <p:cNvSpPr/>
            <p:nvPr/>
          </p:nvSpPr>
          <p:spPr>
            <a:xfrm rot="-1289995">
              <a:off x="5022432" y="4547935"/>
              <a:ext cx="635198" cy="646287"/>
            </a:xfrm>
            <a:prstGeom prst="ellipse">
              <a:avLst/>
            </a:prstGeom>
            <a:solidFill>
              <a:srgbClr val="FFCC0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328;p27">
              <a:extLst>
                <a:ext uri="{FF2B5EF4-FFF2-40B4-BE49-F238E27FC236}">
                  <a16:creationId xmlns:a16="http://schemas.microsoft.com/office/drawing/2014/main" id="{28013107-7481-4B68-9003-A12C60DE3A93}"/>
                </a:ext>
              </a:extLst>
            </p:cNvPr>
            <p:cNvSpPr/>
            <p:nvPr/>
          </p:nvSpPr>
          <p:spPr>
            <a:xfrm rot="-845175">
              <a:off x="4352069" y="3608284"/>
              <a:ext cx="1333704" cy="2604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329;p27">
              <a:extLst>
                <a:ext uri="{FF2B5EF4-FFF2-40B4-BE49-F238E27FC236}">
                  <a16:creationId xmlns:a16="http://schemas.microsoft.com/office/drawing/2014/main" id="{22DC0450-9871-41A8-A8F3-A521568ABBC0}"/>
                </a:ext>
              </a:extLst>
            </p:cNvPr>
            <p:cNvSpPr/>
            <p:nvPr/>
          </p:nvSpPr>
          <p:spPr>
            <a:xfrm rot="-836598">
              <a:off x="5233660" y="3460596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62"/>
                    <a:pt x="882" y="12"/>
                    <a:pt x="572" y="0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330;p27">
              <a:extLst>
                <a:ext uri="{FF2B5EF4-FFF2-40B4-BE49-F238E27FC236}">
                  <a16:creationId xmlns:a16="http://schemas.microsoft.com/office/drawing/2014/main" id="{F1776E4A-FDAB-4181-921F-191DA0A2C03E}"/>
                </a:ext>
              </a:extLst>
            </p:cNvPr>
            <p:cNvSpPr/>
            <p:nvPr/>
          </p:nvSpPr>
          <p:spPr>
            <a:xfrm rot="-836598">
              <a:off x="5538789" y="3413404"/>
              <a:ext cx="37146" cy="3714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4"/>
                    <a:pt x="869" y="13"/>
                    <a:pt x="560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331;p27">
              <a:extLst>
                <a:ext uri="{FF2B5EF4-FFF2-40B4-BE49-F238E27FC236}">
                  <a16:creationId xmlns:a16="http://schemas.microsoft.com/office/drawing/2014/main" id="{C1EC8864-DE96-4108-B5C4-89DEA3DE1B04}"/>
                </a:ext>
              </a:extLst>
            </p:cNvPr>
            <p:cNvSpPr/>
            <p:nvPr/>
          </p:nvSpPr>
          <p:spPr>
            <a:xfrm rot="-836598">
              <a:off x="5716917" y="3467754"/>
              <a:ext cx="37540" cy="37146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FF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332;p27">
              <a:extLst>
                <a:ext uri="{FF2B5EF4-FFF2-40B4-BE49-F238E27FC236}">
                  <a16:creationId xmlns:a16="http://schemas.microsoft.com/office/drawing/2014/main" id="{75339F5B-7D8C-4B5B-9F01-270B508E71CB}"/>
                </a:ext>
              </a:extLst>
            </p:cNvPr>
            <p:cNvSpPr/>
            <p:nvPr/>
          </p:nvSpPr>
          <p:spPr>
            <a:xfrm rot="-889929">
              <a:off x="5202910" y="4711583"/>
              <a:ext cx="293129" cy="280897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95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4" name="Google Shape;333;p27">
            <a:extLst>
              <a:ext uri="{FF2B5EF4-FFF2-40B4-BE49-F238E27FC236}">
                <a16:creationId xmlns:a16="http://schemas.microsoft.com/office/drawing/2014/main" id="{3186AFBA-163D-4326-930C-803F411647BC}"/>
              </a:ext>
            </a:extLst>
          </p:cNvPr>
          <p:cNvGrpSpPr/>
          <p:nvPr/>
        </p:nvGrpSpPr>
        <p:grpSpPr>
          <a:xfrm rot="-508596">
            <a:off x="7499262" y="3768377"/>
            <a:ext cx="1804160" cy="2534293"/>
            <a:chOff x="-2019712" y="2917625"/>
            <a:chExt cx="1316550" cy="1849350"/>
          </a:xfrm>
        </p:grpSpPr>
        <p:sp>
          <p:nvSpPr>
            <p:cNvPr id="465" name="Google Shape;334;p27">
              <a:extLst>
                <a:ext uri="{FF2B5EF4-FFF2-40B4-BE49-F238E27FC236}">
                  <a16:creationId xmlns:a16="http://schemas.microsoft.com/office/drawing/2014/main" id="{118658DB-BBC0-42F4-BC05-BCBB9528DA20}"/>
                </a:ext>
              </a:extLst>
            </p:cNvPr>
            <p:cNvSpPr/>
            <p:nvPr/>
          </p:nvSpPr>
          <p:spPr>
            <a:xfrm>
              <a:off x="-2019712" y="2917625"/>
              <a:ext cx="1316550" cy="1849350"/>
            </a:xfrm>
            <a:custGeom>
              <a:avLst/>
              <a:gdLst/>
              <a:ahLst/>
              <a:cxnLst/>
              <a:rect l="l" t="t" r="r" b="b"/>
              <a:pathLst>
                <a:path w="52662" h="73974" extrusionOk="0"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73248"/>
                  </a:lnTo>
                  <a:cubicBezTo>
                    <a:pt x="1" y="73653"/>
                    <a:pt x="322" y="73974"/>
                    <a:pt x="727" y="73974"/>
                  </a:cubicBezTo>
                  <a:lnTo>
                    <a:pt x="51936" y="73974"/>
                  </a:lnTo>
                  <a:cubicBezTo>
                    <a:pt x="52329" y="73974"/>
                    <a:pt x="52650" y="73653"/>
                    <a:pt x="52662" y="73260"/>
                  </a:cubicBezTo>
                  <a:lnTo>
                    <a:pt x="52662" y="727"/>
                  </a:lnTo>
                  <a:cubicBezTo>
                    <a:pt x="52662" y="322"/>
                    <a:pt x="52340" y="1"/>
                    <a:pt x="51936" y="1"/>
                  </a:cubicBezTo>
                  <a:close/>
                </a:path>
              </a:pathLst>
            </a:custGeom>
            <a:solidFill>
              <a:srgbClr val="B8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335;p27">
              <a:extLst>
                <a:ext uri="{FF2B5EF4-FFF2-40B4-BE49-F238E27FC236}">
                  <a16:creationId xmlns:a16="http://schemas.microsoft.com/office/drawing/2014/main" id="{F316F155-9AEA-4465-8CB6-7869DDE3BFE3}"/>
                </a:ext>
              </a:extLst>
            </p:cNvPr>
            <p:cNvSpPr/>
            <p:nvPr/>
          </p:nvSpPr>
          <p:spPr>
            <a:xfrm>
              <a:off x="-1976837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6" y="953"/>
                    <a:pt x="1226" y="608"/>
                  </a:cubicBezTo>
                  <a:cubicBezTo>
                    <a:pt x="1226" y="274"/>
                    <a:pt x="964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336;p27">
              <a:extLst>
                <a:ext uri="{FF2B5EF4-FFF2-40B4-BE49-F238E27FC236}">
                  <a16:creationId xmlns:a16="http://schemas.microsoft.com/office/drawing/2014/main" id="{01EBCBE7-ADF9-4F3F-98CB-0EFEC3CA7A1A}"/>
                </a:ext>
              </a:extLst>
            </p:cNvPr>
            <p:cNvSpPr/>
            <p:nvPr/>
          </p:nvSpPr>
          <p:spPr>
            <a:xfrm>
              <a:off x="-1876237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337;p27">
              <a:extLst>
                <a:ext uri="{FF2B5EF4-FFF2-40B4-BE49-F238E27FC236}">
                  <a16:creationId xmlns:a16="http://schemas.microsoft.com/office/drawing/2014/main" id="{CE5332A5-20F9-4FCD-8DA1-3053BCB56E72}"/>
                </a:ext>
              </a:extLst>
            </p:cNvPr>
            <p:cNvSpPr/>
            <p:nvPr/>
          </p:nvSpPr>
          <p:spPr>
            <a:xfrm>
              <a:off x="-1775937" y="298817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08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338;p27">
              <a:extLst>
                <a:ext uri="{FF2B5EF4-FFF2-40B4-BE49-F238E27FC236}">
                  <a16:creationId xmlns:a16="http://schemas.microsoft.com/office/drawing/2014/main" id="{E9301D87-5DC0-403E-8F69-AF8E83A08F8A}"/>
                </a:ext>
              </a:extLst>
            </p:cNvPr>
            <p:cNvSpPr/>
            <p:nvPr/>
          </p:nvSpPr>
          <p:spPr>
            <a:xfrm>
              <a:off x="-1675612" y="298817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339;p27">
              <a:extLst>
                <a:ext uri="{FF2B5EF4-FFF2-40B4-BE49-F238E27FC236}">
                  <a16:creationId xmlns:a16="http://schemas.microsoft.com/office/drawing/2014/main" id="{D7CD54BE-9F12-47A3-8EAC-D162E1CAEC18}"/>
                </a:ext>
              </a:extLst>
            </p:cNvPr>
            <p:cNvSpPr/>
            <p:nvPr/>
          </p:nvSpPr>
          <p:spPr>
            <a:xfrm>
              <a:off x="-1575312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08"/>
                  </a:cubicBezTo>
                  <a:cubicBezTo>
                    <a:pt x="1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340;p27">
              <a:extLst>
                <a:ext uri="{FF2B5EF4-FFF2-40B4-BE49-F238E27FC236}">
                  <a16:creationId xmlns:a16="http://schemas.microsoft.com/office/drawing/2014/main" id="{DD36C6A5-3C47-4B87-B7EC-359914F28DF6}"/>
                </a:ext>
              </a:extLst>
            </p:cNvPr>
            <p:cNvSpPr/>
            <p:nvPr/>
          </p:nvSpPr>
          <p:spPr>
            <a:xfrm>
              <a:off x="-1474712" y="29881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341;p27">
              <a:extLst>
                <a:ext uri="{FF2B5EF4-FFF2-40B4-BE49-F238E27FC236}">
                  <a16:creationId xmlns:a16="http://schemas.microsoft.com/office/drawing/2014/main" id="{F7BC7CCE-E45D-45ED-9F98-3679F204EE54}"/>
                </a:ext>
              </a:extLst>
            </p:cNvPr>
            <p:cNvSpPr/>
            <p:nvPr/>
          </p:nvSpPr>
          <p:spPr>
            <a:xfrm>
              <a:off x="-1374687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342;p27">
              <a:extLst>
                <a:ext uri="{FF2B5EF4-FFF2-40B4-BE49-F238E27FC236}">
                  <a16:creationId xmlns:a16="http://schemas.microsoft.com/office/drawing/2014/main" id="{BD3D9DE1-AC23-4E9F-84D6-DA84E3633DE8}"/>
                </a:ext>
              </a:extLst>
            </p:cNvPr>
            <p:cNvSpPr/>
            <p:nvPr/>
          </p:nvSpPr>
          <p:spPr>
            <a:xfrm>
              <a:off x="-1274387" y="298817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08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343;p27">
              <a:extLst>
                <a:ext uri="{FF2B5EF4-FFF2-40B4-BE49-F238E27FC236}">
                  <a16:creationId xmlns:a16="http://schemas.microsoft.com/office/drawing/2014/main" id="{4FF10CC4-0F0B-4D4E-B0B2-AF716C877DB0}"/>
                </a:ext>
              </a:extLst>
            </p:cNvPr>
            <p:cNvSpPr/>
            <p:nvPr/>
          </p:nvSpPr>
          <p:spPr>
            <a:xfrm>
              <a:off x="-1174062" y="298817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344;p27">
              <a:extLst>
                <a:ext uri="{FF2B5EF4-FFF2-40B4-BE49-F238E27FC236}">
                  <a16:creationId xmlns:a16="http://schemas.microsoft.com/office/drawing/2014/main" id="{873263C0-FE90-48E3-B0CD-FD17294463CC}"/>
                </a:ext>
              </a:extLst>
            </p:cNvPr>
            <p:cNvSpPr/>
            <p:nvPr/>
          </p:nvSpPr>
          <p:spPr>
            <a:xfrm>
              <a:off x="-1073762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1" y="274"/>
                    <a:pt x="1" y="608"/>
                  </a:cubicBezTo>
                  <a:cubicBezTo>
                    <a:pt x="1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345;p27">
              <a:extLst>
                <a:ext uri="{FF2B5EF4-FFF2-40B4-BE49-F238E27FC236}">
                  <a16:creationId xmlns:a16="http://schemas.microsoft.com/office/drawing/2014/main" id="{61264AD4-D790-416E-BB7F-C3136A01BEB2}"/>
                </a:ext>
              </a:extLst>
            </p:cNvPr>
            <p:cNvSpPr/>
            <p:nvPr/>
          </p:nvSpPr>
          <p:spPr>
            <a:xfrm>
              <a:off x="-973162" y="29881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7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346;p27">
              <a:extLst>
                <a:ext uri="{FF2B5EF4-FFF2-40B4-BE49-F238E27FC236}">
                  <a16:creationId xmlns:a16="http://schemas.microsoft.com/office/drawing/2014/main" id="{20CA621B-32E4-4F3D-A60B-FBCC80317AB0}"/>
                </a:ext>
              </a:extLst>
            </p:cNvPr>
            <p:cNvSpPr/>
            <p:nvPr/>
          </p:nvSpPr>
          <p:spPr>
            <a:xfrm>
              <a:off x="-873137" y="29881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08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347;p27">
              <a:extLst>
                <a:ext uri="{FF2B5EF4-FFF2-40B4-BE49-F238E27FC236}">
                  <a16:creationId xmlns:a16="http://schemas.microsoft.com/office/drawing/2014/main" id="{A38B420E-DE60-403E-8FB4-266F7BB21CC7}"/>
                </a:ext>
              </a:extLst>
            </p:cNvPr>
            <p:cNvSpPr/>
            <p:nvPr/>
          </p:nvSpPr>
          <p:spPr>
            <a:xfrm>
              <a:off x="-772537" y="29881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348;p27">
              <a:extLst>
                <a:ext uri="{FF2B5EF4-FFF2-40B4-BE49-F238E27FC236}">
                  <a16:creationId xmlns:a16="http://schemas.microsoft.com/office/drawing/2014/main" id="{1DC59E23-2EE5-463D-ADAD-FAD46058DB17}"/>
                </a:ext>
              </a:extLst>
            </p:cNvPr>
            <p:cNvSpPr/>
            <p:nvPr/>
          </p:nvSpPr>
          <p:spPr>
            <a:xfrm>
              <a:off x="-1925662" y="306140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349;p27">
              <a:extLst>
                <a:ext uri="{FF2B5EF4-FFF2-40B4-BE49-F238E27FC236}">
                  <a16:creationId xmlns:a16="http://schemas.microsoft.com/office/drawing/2014/main" id="{122420BB-55CC-43CF-9FAC-0C7184D4BB90}"/>
                </a:ext>
              </a:extLst>
            </p:cNvPr>
            <p:cNvSpPr/>
            <p:nvPr/>
          </p:nvSpPr>
          <p:spPr>
            <a:xfrm>
              <a:off x="-1825337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350;p27">
              <a:extLst>
                <a:ext uri="{FF2B5EF4-FFF2-40B4-BE49-F238E27FC236}">
                  <a16:creationId xmlns:a16="http://schemas.microsoft.com/office/drawing/2014/main" id="{1E296702-D5EF-4057-AD42-3EC0AE5976A2}"/>
                </a:ext>
              </a:extLst>
            </p:cNvPr>
            <p:cNvSpPr/>
            <p:nvPr/>
          </p:nvSpPr>
          <p:spPr>
            <a:xfrm>
              <a:off x="-1725037" y="306140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351;p27">
              <a:extLst>
                <a:ext uri="{FF2B5EF4-FFF2-40B4-BE49-F238E27FC236}">
                  <a16:creationId xmlns:a16="http://schemas.microsoft.com/office/drawing/2014/main" id="{888580F3-7560-40C3-9C51-2C3FD4F31978}"/>
                </a:ext>
              </a:extLst>
            </p:cNvPr>
            <p:cNvSpPr/>
            <p:nvPr/>
          </p:nvSpPr>
          <p:spPr>
            <a:xfrm>
              <a:off x="-1624712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19"/>
                  </a:cubicBezTo>
                  <a:cubicBezTo>
                    <a:pt x="1226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352;p27">
              <a:extLst>
                <a:ext uri="{FF2B5EF4-FFF2-40B4-BE49-F238E27FC236}">
                  <a16:creationId xmlns:a16="http://schemas.microsoft.com/office/drawing/2014/main" id="{8495F881-51E3-4AF1-AE30-3B3C995AB88C}"/>
                </a:ext>
              </a:extLst>
            </p:cNvPr>
            <p:cNvSpPr/>
            <p:nvPr/>
          </p:nvSpPr>
          <p:spPr>
            <a:xfrm>
              <a:off x="-1524112" y="30614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353;p27">
              <a:extLst>
                <a:ext uri="{FF2B5EF4-FFF2-40B4-BE49-F238E27FC236}">
                  <a16:creationId xmlns:a16="http://schemas.microsoft.com/office/drawing/2014/main" id="{26CFDB29-085A-4301-A13D-930E1B481050}"/>
                </a:ext>
              </a:extLst>
            </p:cNvPr>
            <p:cNvSpPr/>
            <p:nvPr/>
          </p:nvSpPr>
          <p:spPr>
            <a:xfrm>
              <a:off x="-1424112" y="306140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354;p27">
              <a:extLst>
                <a:ext uri="{FF2B5EF4-FFF2-40B4-BE49-F238E27FC236}">
                  <a16:creationId xmlns:a16="http://schemas.microsoft.com/office/drawing/2014/main" id="{B8D8BD2D-D3C3-4112-B464-7FF3A4CA4E70}"/>
                </a:ext>
              </a:extLst>
            </p:cNvPr>
            <p:cNvSpPr/>
            <p:nvPr/>
          </p:nvSpPr>
          <p:spPr>
            <a:xfrm>
              <a:off x="-1323787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355;p27">
              <a:extLst>
                <a:ext uri="{FF2B5EF4-FFF2-40B4-BE49-F238E27FC236}">
                  <a16:creationId xmlns:a16="http://schemas.microsoft.com/office/drawing/2014/main" id="{3357F0C1-AB6C-4C05-8E97-3DFDEED89784}"/>
                </a:ext>
              </a:extLst>
            </p:cNvPr>
            <p:cNvSpPr/>
            <p:nvPr/>
          </p:nvSpPr>
          <p:spPr>
            <a:xfrm>
              <a:off x="-1223187" y="306140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356;p27">
              <a:extLst>
                <a:ext uri="{FF2B5EF4-FFF2-40B4-BE49-F238E27FC236}">
                  <a16:creationId xmlns:a16="http://schemas.microsoft.com/office/drawing/2014/main" id="{44994B47-CE7C-4B26-B6CC-010336B9D73D}"/>
                </a:ext>
              </a:extLst>
            </p:cNvPr>
            <p:cNvSpPr/>
            <p:nvPr/>
          </p:nvSpPr>
          <p:spPr>
            <a:xfrm>
              <a:off x="-1123162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357;p27">
              <a:extLst>
                <a:ext uri="{FF2B5EF4-FFF2-40B4-BE49-F238E27FC236}">
                  <a16:creationId xmlns:a16="http://schemas.microsoft.com/office/drawing/2014/main" id="{64C099A4-A5F5-4189-94CE-13D80F9541C2}"/>
                </a:ext>
              </a:extLst>
            </p:cNvPr>
            <p:cNvSpPr/>
            <p:nvPr/>
          </p:nvSpPr>
          <p:spPr>
            <a:xfrm>
              <a:off x="-1022562" y="30614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358;p27">
              <a:extLst>
                <a:ext uri="{FF2B5EF4-FFF2-40B4-BE49-F238E27FC236}">
                  <a16:creationId xmlns:a16="http://schemas.microsoft.com/office/drawing/2014/main" id="{F1647CBA-9E98-49EE-A29E-5D39CA5A3BA3}"/>
                </a:ext>
              </a:extLst>
            </p:cNvPr>
            <p:cNvSpPr/>
            <p:nvPr/>
          </p:nvSpPr>
          <p:spPr>
            <a:xfrm>
              <a:off x="-922262" y="306140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359;p27">
              <a:extLst>
                <a:ext uri="{FF2B5EF4-FFF2-40B4-BE49-F238E27FC236}">
                  <a16:creationId xmlns:a16="http://schemas.microsoft.com/office/drawing/2014/main" id="{2F64EE85-84F6-4A5E-A276-963895A042B5}"/>
                </a:ext>
              </a:extLst>
            </p:cNvPr>
            <p:cNvSpPr/>
            <p:nvPr/>
          </p:nvSpPr>
          <p:spPr>
            <a:xfrm>
              <a:off x="-822237" y="30614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360;p27">
              <a:extLst>
                <a:ext uri="{FF2B5EF4-FFF2-40B4-BE49-F238E27FC236}">
                  <a16:creationId xmlns:a16="http://schemas.microsoft.com/office/drawing/2014/main" id="{A3CD2AD9-67A1-4CFD-9306-65DC3059EE3C}"/>
                </a:ext>
              </a:extLst>
            </p:cNvPr>
            <p:cNvSpPr/>
            <p:nvPr/>
          </p:nvSpPr>
          <p:spPr>
            <a:xfrm>
              <a:off x="-1976837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19" y="0"/>
                  </a:moveTo>
                  <a:cubicBezTo>
                    <a:pt x="286" y="0"/>
                    <a:pt x="0" y="262"/>
                    <a:pt x="0" y="607"/>
                  </a:cubicBezTo>
                  <a:cubicBezTo>
                    <a:pt x="0" y="929"/>
                    <a:pt x="274" y="1215"/>
                    <a:pt x="619" y="1215"/>
                  </a:cubicBezTo>
                  <a:cubicBezTo>
                    <a:pt x="941" y="1215"/>
                    <a:pt x="1226" y="953"/>
                    <a:pt x="1226" y="607"/>
                  </a:cubicBezTo>
                  <a:cubicBezTo>
                    <a:pt x="1226" y="262"/>
                    <a:pt x="964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361;p27">
              <a:extLst>
                <a:ext uri="{FF2B5EF4-FFF2-40B4-BE49-F238E27FC236}">
                  <a16:creationId xmlns:a16="http://schemas.microsoft.com/office/drawing/2014/main" id="{E3C454ED-74EA-41D1-B7B2-BF864949EA00}"/>
                </a:ext>
              </a:extLst>
            </p:cNvPr>
            <p:cNvSpPr/>
            <p:nvPr/>
          </p:nvSpPr>
          <p:spPr>
            <a:xfrm>
              <a:off x="-1876237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0"/>
                  </a:moveTo>
                  <a:cubicBezTo>
                    <a:pt x="286" y="0"/>
                    <a:pt x="0" y="262"/>
                    <a:pt x="0" y="607"/>
                  </a:cubicBezTo>
                  <a:cubicBezTo>
                    <a:pt x="0" y="929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7"/>
                  </a:cubicBezTo>
                  <a:cubicBezTo>
                    <a:pt x="1227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362;p27">
              <a:extLst>
                <a:ext uri="{FF2B5EF4-FFF2-40B4-BE49-F238E27FC236}">
                  <a16:creationId xmlns:a16="http://schemas.microsoft.com/office/drawing/2014/main" id="{947749E5-61FE-4D2E-AE4D-9D1F7280AA79}"/>
                </a:ext>
              </a:extLst>
            </p:cNvPr>
            <p:cNvSpPr/>
            <p:nvPr/>
          </p:nvSpPr>
          <p:spPr>
            <a:xfrm>
              <a:off x="-1776237" y="3134925"/>
              <a:ext cx="30700" cy="30375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62"/>
                    <a:pt x="1" y="607"/>
                  </a:cubicBezTo>
                  <a:cubicBezTo>
                    <a:pt x="1" y="941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363;p27">
              <a:extLst>
                <a:ext uri="{FF2B5EF4-FFF2-40B4-BE49-F238E27FC236}">
                  <a16:creationId xmlns:a16="http://schemas.microsoft.com/office/drawing/2014/main" id="{3B580F7C-EAA3-4A01-BEA3-86B3C56C725F}"/>
                </a:ext>
              </a:extLst>
            </p:cNvPr>
            <p:cNvSpPr/>
            <p:nvPr/>
          </p:nvSpPr>
          <p:spPr>
            <a:xfrm>
              <a:off x="-1675612" y="31349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41" y="1215"/>
                    <a:pt x="1215" y="941"/>
                    <a:pt x="1215" y="607"/>
                  </a:cubicBezTo>
                  <a:cubicBezTo>
                    <a:pt x="1215" y="262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364;p27">
              <a:extLst>
                <a:ext uri="{FF2B5EF4-FFF2-40B4-BE49-F238E27FC236}">
                  <a16:creationId xmlns:a16="http://schemas.microsoft.com/office/drawing/2014/main" id="{161DDC81-0A1E-4514-9836-32C02C1AC0EC}"/>
                </a:ext>
              </a:extLst>
            </p:cNvPr>
            <p:cNvSpPr/>
            <p:nvPr/>
          </p:nvSpPr>
          <p:spPr>
            <a:xfrm>
              <a:off x="-1575312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7"/>
                  </a:cubicBezTo>
                  <a:cubicBezTo>
                    <a:pt x="1227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365;p27">
              <a:extLst>
                <a:ext uri="{FF2B5EF4-FFF2-40B4-BE49-F238E27FC236}">
                  <a16:creationId xmlns:a16="http://schemas.microsoft.com/office/drawing/2014/main" id="{115607D7-1C9B-4069-8577-5EBCA4A48DE2}"/>
                </a:ext>
              </a:extLst>
            </p:cNvPr>
            <p:cNvSpPr/>
            <p:nvPr/>
          </p:nvSpPr>
          <p:spPr>
            <a:xfrm>
              <a:off x="-1474712" y="31349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75" y="0"/>
                    <a:pt x="1" y="262"/>
                    <a:pt x="1" y="607"/>
                  </a:cubicBezTo>
                  <a:cubicBezTo>
                    <a:pt x="1" y="929"/>
                    <a:pt x="263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366;p27">
              <a:extLst>
                <a:ext uri="{FF2B5EF4-FFF2-40B4-BE49-F238E27FC236}">
                  <a16:creationId xmlns:a16="http://schemas.microsoft.com/office/drawing/2014/main" id="{83C3978B-892C-413A-BB23-DDC5D4A18A44}"/>
                </a:ext>
              </a:extLst>
            </p:cNvPr>
            <p:cNvSpPr/>
            <p:nvPr/>
          </p:nvSpPr>
          <p:spPr>
            <a:xfrm>
              <a:off x="-1374687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367;p27">
              <a:extLst>
                <a:ext uri="{FF2B5EF4-FFF2-40B4-BE49-F238E27FC236}">
                  <a16:creationId xmlns:a16="http://schemas.microsoft.com/office/drawing/2014/main" id="{C2BE6B2D-78C9-43C7-9FBF-D17A29D666A7}"/>
                </a:ext>
              </a:extLst>
            </p:cNvPr>
            <p:cNvSpPr/>
            <p:nvPr/>
          </p:nvSpPr>
          <p:spPr>
            <a:xfrm>
              <a:off x="-1274387" y="3134925"/>
              <a:ext cx="30700" cy="30375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20" y="0"/>
                  </a:moveTo>
                  <a:cubicBezTo>
                    <a:pt x="287" y="0"/>
                    <a:pt x="1" y="262"/>
                    <a:pt x="1" y="607"/>
                  </a:cubicBezTo>
                  <a:cubicBezTo>
                    <a:pt x="1" y="929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7"/>
                  </a:cubicBezTo>
                  <a:cubicBezTo>
                    <a:pt x="1227" y="262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368;p27">
              <a:extLst>
                <a:ext uri="{FF2B5EF4-FFF2-40B4-BE49-F238E27FC236}">
                  <a16:creationId xmlns:a16="http://schemas.microsoft.com/office/drawing/2014/main" id="{EE889269-9E40-461D-A786-762D6F6ABB69}"/>
                </a:ext>
              </a:extLst>
            </p:cNvPr>
            <p:cNvSpPr/>
            <p:nvPr/>
          </p:nvSpPr>
          <p:spPr>
            <a:xfrm>
              <a:off x="-1174062" y="31349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41" y="1215"/>
                    <a:pt x="1215" y="941"/>
                    <a:pt x="1215" y="607"/>
                  </a:cubicBezTo>
                  <a:cubicBezTo>
                    <a:pt x="1215" y="262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369;p27">
              <a:extLst>
                <a:ext uri="{FF2B5EF4-FFF2-40B4-BE49-F238E27FC236}">
                  <a16:creationId xmlns:a16="http://schemas.microsoft.com/office/drawing/2014/main" id="{0323B55A-FC1F-4B1D-80FA-93021BD895E6}"/>
                </a:ext>
              </a:extLst>
            </p:cNvPr>
            <p:cNvSpPr/>
            <p:nvPr/>
          </p:nvSpPr>
          <p:spPr>
            <a:xfrm>
              <a:off x="-1073762" y="31349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20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74" y="1215"/>
                    <a:pt x="620" y="1215"/>
                  </a:cubicBezTo>
                  <a:cubicBezTo>
                    <a:pt x="941" y="1215"/>
                    <a:pt x="1227" y="953"/>
                    <a:pt x="1227" y="607"/>
                  </a:cubicBezTo>
                  <a:cubicBezTo>
                    <a:pt x="1227" y="262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370;p27">
              <a:extLst>
                <a:ext uri="{FF2B5EF4-FFF2-40B4-BE49-F238E27FC236}">
                  <a16:creationId xmlns:a16="http://schemas.microsoft.com/office/drawing/2014/main" id="{4E493299-C05B-4ED5-82D9-614C90C1CFB1}"/>
                </a:ext>
              </a:extLst>
            </p:cNvPr>
            <p:cNvSpPr/>
            <p:nvPr/>
          </p:nvSpPr>
          <p:spPr>
            <a:xfrm>
              <a:off x="-973162" y="31349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87" y="0"/>
                    <a:pt x="1" y="262"/>
                    <a:pt x="1" y="607"/>
                  </a:cubicBezTo>
                  <a:cubicBezTo>
                    <a:pt x="1" y="929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7"/>
                  </a:cubicBezTo>
                  <a:cubicBezTo>
                    <a:pt x="1215" y="262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371;p27">
              <a:extLst>
                <a:ext uri="{FF2B5EF4-FFF2-40B4-BE49-F238E27FC236}">
                  <a16:creationId xmlns:a16="http://schemas.microsoft.com/office/drawing/2014/main" id="{77E75E67-AE13-45B6-8572-1EF64759F5E2}"/>
                </a:ext>
              </a:extLst>
            </p:cNvPr>
            <p:cNvSpPr/>
            <p:nvPr/>
          </p:nvSpPr>
          <p:spPr>
            <a:xfrm>
              <a:off x="-873137" y="31349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372;p27">
              <a:extLst>
                <a:ext uri="{FF2B5EF4-FFF2-40B4-BE49-F238E27FC236}">
                  <a16:creationId xmlns:a16="http://schemas.microsoft.com/office/drawing/2014/main" id="{D5A8330A-5BCC-4405-B77E-20726E8A0FD9}"/>
                </a:ext>
              </a:extLst>
            </p:cNvPr>
            <p:cNvSpPr/>
            <p:nvPr/>
          </p:nvSpPr>
          <p:spPr>
            <a:xfrm>
              <a:off x="-772537" y="31349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75" y="0"/>
                    <a:pt x="1" y="262"/>
                    <a:pt x="1" y="607"/>
                  </a:cubicBezTo>
                  <a:cubicBezTo>
                    <a:pt x="1" y="929"/>
                    <a:pt x="263" y="1215"/>
                    <a:pt x="608" y="1215"/>
                  </a:cubicBezTo>
                  <a:cubicBezTo>
                    <a:pt x="929" y="1215"/>
                    <a:pt x="1215" y="953"/>
                    <a:pt x="1215" y="607"/>
                  </a:cubicBezTo>
                  <a:cubicBezTo>
                    <a:pt x="1215" y="262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373;p27">
              <a:extLst>
                <a:ext uri="{FF2B5EF4-FFF2-40B4-BE49-F238E27FC236}">
                  <a16:creationId xmlns:a16="http://schemas.microsoft.com/office/drawing/2014/main" id="{7BDE82D1-2FF7-4AAF-B2AF-8B1CA182D468}"/>
                </a:ext>
              </a:extLst>
            </p:cNvPr>
            <p:cNvSpPr/>
            <p:nvPr/>
          </p:nvSpPr>
          <p:spPr>
            <a:xfrm>
              <a:off x="-1925662" y="320842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87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82"/>
                    <a:pt x="964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374;p27">
              <a:extLst>
                <a:ext uri="{FF2B5EF4-FFF2-40B4-BE49-F238E27FC236}">
                  <a16:creationId xmlns:a16="http://schemas.microsoft.com/office/drawing/2014/main" id="{85BD2612-D52A-4E12-9845-8F4A198E6004}"/>
                </a:ext>
              </a:extLst>
            </p:cNvPr>
            <p:cNvSpPr/>
            <p:nvPr/>
          </p:nvSpPr>
          <p:spPr>
            <a:xfrm>
              <a:off x="-1825337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1"/>
                  </a:moveTo>
                  <a:cubicBezTo>
                    <a:pt x="632" y="1"/>
                    <a:pt x="626" y="1"/>
                    <a:pt x="619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52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375;p27">
              <a:extLst>
                <a:ext uri="{FF2B5EF4-FFF2-40B4-BE49-F238E27FC236}">
                  <a16:creationId xmlns:a16="http://schemas.microsoft.com/office/drawing/2014/main" id="{D69B9D51-CBB1-495F-B80D-90EBBA586295}"/>
                </a:ext>
              </a:extLst>
            </p:cNvPr>
            <p:cNvSpPr/>
            <p:nvPr/>
          </p:nvSpPr>
          <p:spPr>
            <a:xfrm>
              <a:off x="-1725037" y="320842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75" y="1"/>
                    <a:pt x="1" y="287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376;p27">
              <a:extLst>
                <a:ext uri="{FF2B5EF4-FFF2-40B4-BE49-F238E27FC236}">
                  <a16:creationId xmlns:a16="http://schemas.microsoft.com/office/drawing/2014/main" id="{60A4A443-17B2-4D61-84C3-5D5E5FC456FC}"/>
                </a:ext>
              </a:extLst>
            </p:cNvPr>
            <p:cNvSpPr/>
            <p:nvPr/>
          </p:nvSpPr>
          <p:spPr>
            <a:xfrm>
              <a:off x="-1624712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08"/>
                  </a:cubicBezTo>
                  <a:cubicBezTo>
                    <a:pt x="1226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377;p27">
              <a:extLst>
                <a:ext uri="{FF2B5EF4-FFF2-40B4-BE49-F238E27FC236}">
                  <a16:creationId xmlns:a16="http://schemas.microsoft.com/office/drawing/2014/main" id="{A7351F9C-886D-4FBC-A3ED-39D714DC825D}"/>
                </a:ext>
              </a:extLst>
            </p:cNvPr>
            <p:cNvSpPr/>
            <p:nvPr/>
          </p:nvSpPr>
          <p:spPr>
            <a:xfrm>
              <a:off x="-1524112" y="3208425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87"/>
                    <a:pt x="0" y="608"/>
                  </a:cubicBezTo>
                  <a:cubicBezTo>
                    <a:pt x="0" y="942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378;p27">
              <a:extLst>
                <a:ext uri="{FF2B5EF4-FFF2-40B4-BE49-F238E27FC236}">
                  <a16:creationId xmlns:a16="http://schemas.microsoft.com/office/drawing/2014/main" id="{100D83E7-4EF3-4C89-963B-C50C6D24BC90}"/>
                </a:ext>
              </a:extLst>
            </p:cNvPr>
            <p:cNvSpPr/>
            <p:nvPr/>
          </p:nvSpPr>
          <p:spPr>
            <a:xfrm>
              <a:off x="-1424112" y="320842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87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82"/>
                    <a:pt x="964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379;p27">
              <a:extLst>
                <a:ext uri="{FF2B5EF4-FFF2-40B4-BE49-F238E27FC236}">
                  <a16:creationId xmlns:a16="http://schemas.microsoft.com/office/drawing/2014/main" id="{CFBE1848-165E-4C9F-B0CB-0C89984B61E2}"/>
                </a:ext>
              </a:extLst>
            </p:cNvPr>
            <p:cNvSpPr/>
            <p:nvPr/>
          </p:nvSpPr>
          <p:spPr>
            <a:xfrm>
              <a:off x="-1323787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1"/>
                  </a:moveTo>
                  <a:cubicBezTo>
                    <a:pt x="632" y="1"/>
                    <a:pt x="626" y="1"/>
                    <a:pt x="619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52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380;p27">
              <a:extLst>
                <a:ext uri="{FF2B5EF4-FFF2-40B4-BE49-F238E27FC236}">
                  <a16:creationId xmlns:a16="http://schemas.microsoft.com/office/drawing/2014/main" id="{B45B10A2-C38D-42BF-B444-7E5602E5FDA5}"/>
                </a:ext>
              </a:extLst>
            </p:cNvPr>
            <p:cNvSpPr/>
            <p:nvPr/>
          </p:nvSpPr>
          <p:spPr>
            <a:xfrm>
              <a:off x="-1223187" y="320842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1" y="287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381;p27">
              <a:extLst>
                <a:ext uri="{FF2B5EF4-FFF2-40B4-BE49-F238E27FC236}">
                  <a16:creationId xmlns:a16="http://schemas.microsoft.com/office/drawing/2014/main" id="{3C509A83-7CBC-4825-A0A8-39E672CAF6FB}"/>
                </a:ext>
              </a:extLst>
            </p:cNvPr>
            <p:cNvSpPr/>
            <p:nvPr/>
          </p:nvSpPr>
          <p:spPr>
            <a:xfrm>
              <a:off x="-1123162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382;p27">
              <a:extLst>
                <a:ext uri="{FF2B5EF4-FFF2-40B4-BE49-F238E27FC236}">
                  <a16:creationId xmlns:a16="http://schemas.microsoft.com/office/drawing/2014/main" id="{57FDB0F9-7A2E-4FEF-9751-6CA7F1BC905C}"/>
                </a:ext>
              </a:extLst>
            </p:cNvPr>
            <p:cNvSpPr/>
            <p:nvPr/>
          </p:nvSpPr>
          <p:spPr>
            <a:xfrm>
              <a:off x="-1022562" y="3208425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87"/>
                    <a:pt x="0" y="608"/>
                  </a:cubicBezTo>
                  <a:cubicBezTo>
                    <a:pt x="0" y="942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383;p27">
              <a:extLst>
                <a:ext uri="{FF2B5EF4-FFF2-40B4-BE49-F238E27FC236}">
                  <a16:creationId xmlns:a16="http://schemas.microsoft.com/office/drawing/2014/main" id="{C4421F12-7556-4A82-AE2A-EBC41CEC02E7}"/>
                </a:ext>
              </a:extLst>
            </p:cNvPr>
            <p:cNvSpPr/>
            <p:nvPr/>
          </p:nvSpPr>
          <p:spPr>
            <a:xfrm>
              <a:off x="-922262" y="3208425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87"/>
                    <a:pt x="1" y="608"/>
                  </a:cubicBezTo>
                  <a:cubicBezTo>
                    <a:pt x="1" y="942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384;p27">
              <a:extLst>
                <a:ext uri="{FF2B5EF4-FFF2-40B4-BE49-F238E27FC236}">
                  <a16:creationId xmlns:a16="http://schemas.microsoft.com/office/drawing/2014/main" id="{1170BC3A-5BD6-4958-8B1B-9D679954D756}"/>
                </a:ext>
              </a:extLst>
            </p:cNvPr>
            <p:cNvSpPr/>
            <p:nvPr/>
          </p:nvSpPr>
          <p:spPr>
            <a:xfrm>
              <a:off x="-822237" y="320842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2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385;p27">
              <a:extLst>
                <a:ext uri="{FF2B5EF4-FFF2-40B4-BE49-F238E27FC236}">
                  <a16:creationId xmlns:a16="http://schemas.microsoft.com/office/drawing/2014/main" id="{2F6D98EC-329D-4000-BB50-C6EB8387B996}"/>
                </a:ext>
              </a:extLst>
            </p:cNvPr>
            <p:cNvSpPr/>
            <p:nvPr/>
          </p:nvSpPr>
          <p:spPr>
            <a:xfrm>
              <a:off x="-1976837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6" y="953"/>
                    <a:pt x="1226" y="620"/>
                  </a:cubicBezTo>
                  <a:cubicBezTo>
                    <a:pt x="1226" y="282"/>
                    <a:pt x="975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386;p27">
              <a:extLst>
                <a:ext uri="{FF2B5EF4-FFF2-40B4-BE49-F238E27FC236}">
                  <a16:creationId xmlns:a16="http://schemas.microsoft.com/office/drawing/2014/main" id="{FE9FC838-302F-433A-8CA5-4A3840343577}"/>
                </a:ext>
              </a:extLst>
            </p:cNvPr>
            <p:cNvSpPr/>
            <p:nvPr/>
          </p:nvSpPr>
          <p:spPr>
            <a:xfrm>
              <a:off x="-1876237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387;p27">
              <a:extLst>
                <a:ext uri="{FF2B5EF4-FFF2-40B4-BE49-F238E27FC236}">
                  <a16:creationId xmlns:a16="http://schemas.microsoft.com/office/drawing/2014/main" id="{C6403E22-B504-46CF-BE22-14F5B2C25509}"/>
                </a:ext>
              </a:extLst>
            </p:cNvPr>
            <p:cNvSpPr/>
            <p:nvPr/>
          </p:nvSpPr>
          <p:spPr>
            <a:xfrm>
              <a:off x="-1775937" y="32816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388;p27">
              <a:extLst>
                <a:ext uri="{FF2B5EF4-FFF2-40B4-BE49-F238E27FC236}">
                  <a16:creationId xmlns:a16="http://schemas.microsoft.com/office/drawing/2014/main" id="{B521F9F7-9AD3-4BA5-8263-914F1B003A41}"/>
                </a:ext>
              </a:extLst>
            </p:cNvPr>
            <p:cNvSpPr/>
            <p:nvPr/>
          </p:nvSpPr>
          <p:spPr>
            <a:xfrm>
              <a:off x="-1675612" y="32816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74" y="1"/>
                    <a:pt x="0" y="275"/>
                    <a:pt x="0" y="620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389;p27">
              <a:extLst>
                <a:ext uri="{FF2B5EF4-FFF2-40B4-BE49-F238E27FC236}">
                  <a16:creationId xmlns:a16="http://schemas.microsoft.com/office/drawing/2014/main" id="{7BCB605D-A80F-4162-8E3B-0379AA3592A1}"/>
                </a:ext>
              </a:extLst>
            </p:cNvPr>
            <p:cNvSpPr/>
            <p:nvPr/>
          </p:nvSpPr>
          <p:spPr>
            <a:xfrm>
              <a:off x="-1575312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2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390;p27">
              <a:extLst>
                <a:ext uri="{FF2B5EF4-FFF2-40B4-BE49-F238E27FC236}">
                  <a16:creationId xmlns:a16="http://schemas.microsoft.com/office/drawing/2014/main" id="{680550B4-4355-41E6-BC40-ADC9A9D0BD69}"/>
                </a:ext>
              </a:extLst>
            </p:cNvPr>
            <p:cNvSpPr/>
            <p:nvPr/>
          </p:nvSpPr>
          <p:spPr>
            <a:xfrm>
              <a:off x="-1474712" y="32816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391;p27">
              <a:extLst>
                <a:ext uri="{FF2B5EF4-FFF2-40B4-BE49-F238E27FC236}">
                  <a16:creationId xmlns:a16="http://schemas.microsoft.com/office/drawing/2014/main" id="{2948867A-516B-4E83-B783-470CC42CBBCA}"/>
                </a:ext>
              </a:extLst>
            </p:cNvPr>
            <p:cNvSpPr/>
            <p:nvPr/>
          </p:nvSpPr>
          <p:spPr>
            <a:xfrm>
              <a:off x="-1374687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392;p27">
              <a:extLst>
                <a:ext uri="{FF2B5EF4-FFF2-40B4-BE49-F238E27FC236}">
                  <a16:creationId xmlns:a16="http://schemas.microsoft.com/office/drawing/2014/main" id="{7753A503-860E-44D4-85A8-1A145D1CAD94}"/>
                </a:ext>
              </a:extLst>
            </p:cNvPr>
            <p:cNvSpPr/>
            <p:nvPr/>
          </p:nvSpPr>
          <p:spPr>
            <a:xfrm>
              <a:off x="-1274387" y="32816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393;p27">
              <a:extLst>
                <a:ext uri="{FF2B5EF4-FFF2-40B4-BE49-F238E27FC236}">
                  <a16:creationId xmlns:a16="http://schemas.microsoft.com/office/drawing/2014/main" id="{DD06A1D2-F02F-4E4A-95C5-6BF95982A391}"/>
                </a:ext>
              </a:extLst>
            </p:cNvPr>
            <p:cNvSpPr/>
            <p:nvPr/>
          </p:nvSpPr>
          <p:spPr>
            <a:xfrm>
              <a:off x="-1174062" y="32816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394;p27">
              <a:extLst>
                <a:ext uri="{FF2B5EF4-FFF2-40B4-BE49-F238E27FC236}">
                  <a16:creationId xmlns:a16="http://schemas.microsoft.com/office/drawing/2014/main" id="{12329DFD-D16F-4657-B782-DE786FEB791F}"/>
                </a:ext>
              </a:extLst>
            </p:cNvPr>
            <p:cNvSpPr/>
            <p:nvPr/>
          </p:nvSpPr>
          <p:spPr>
            <a:xfrm>
              <a:off x="-1073762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2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395;p27">
              <a:extLst>
                <a:ext uri="{FF2B5EF4-FFF2-40B4-BE49-F238E27FC236}">
                  <a16:creationId xmlns:a16="http://schemas.microsoft.com/office/drawing/2014/main" id="{47B0ECE4-1E35-46C8-872E-D0066B6951D6}"/>
                </a:ext>
              </a:extLst>
            </p:cNvPr>
            <p:cNvSpPr/>
            <p:nvPr/>
          </p:nvSpPr>
          <p:spPr>
            <a:xfrm>
              <a:off x="-973162" y="32816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20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396;p27">
              <a:extLst>
                <a:ext uri="{FF2B5EF4-FFF2-40B4-BE49-F238E27FC236}">
                  <a16:creationId xmlns:a16="http://schemas.microsoft.com/office/drawing/2014/main" id="{D8C27269-F70D-4EF9-87BF-4AEFE2F60EAC}"/>
                </a:ext>
              </a:extLst>
            </p:cNvPr>
            <p:cNvSpPr/>
            <p:nvPr/>
          </p:nvSpPr>
          <p:spPr>
            <a:xfrm>
              <a:off x="-873137" y="32816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397;p27">
              <a:extLst>
                <a:ext uri="{FF2B5EF4-FFF2-40B4-BE49-F238E27FC236}">
                  <a16:creationId xmlns:a16="http://schemas.microsoft.com/office/drawing/2014/main" id="{60C3C92F-E95C-4D6F-8E33-7D4B88D543A6}"/>
                </a:ext>
              </a:extLst>
            </p:cNvPr>
            <p:cNvSpPr/>
            <p:nvPr/>
          </p:nvSpPr>
          <p:spPr>
            <a:xfrm>
              <a:off x="-772537" y="32816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20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398;p27">
              <a:extLst>
                <a:ext uri="{FF2B5EF4-FFF2-40B4-BE49-F238E27FC236}">
                  <a16:creationId xmlns:a16="http://schemas.microsoft.com/office/drawing/2014/main" id="{13F88708-21CC-47E3-9E1A-429FA7A924E6}"/>
                </a:ext>
              </a:extLst>
            </p:cNvPr>
            <p:cNvSpPr/>
            <p:nvPr/>
          </p:nvSpPr>
          <p:spPr>
            <a:xfrm>
              <a:off x="-1925662" y="33551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8" y="0"/>
                  </a:moveTo>
                  <a:cubicBezTo>
                    <a:pt x="635" y="0"/>
                    <a:pt x="622" y="1"/>
                    <a:pt x="608" y="2"/>
                  </a:cubicBezTo>
                  <a:cubicBezTo>
                    <a:pt x="287" y="2"/>
                    <a:pt x="1" y="264"/>
                    <a:pt x="1" y="609"/>
                  </a:cubicBezTo>
                  <a:cubicBezTo>
                    <a:pt x="1" y="930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9"/>
                  </a:cubicBezTo>
                  <a:cubicBezTo>
                    <a:pt x="1215" y="277"/>
                    <a:pt x="973" y="0"/>
                    <a:pt x="64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399;p27">
              <a:extLst>
                <a:ext uri="{FF2B5EF4-FFF2-40B4-BE49-F238E27FC236}">
                  <a16:creationId xmlns:a16="http://schemas.microsoft.com/office/drawing/2014/main" id="{9B9BA4E1-948A-4912-9B95-D24586C6F92C}"/>
                </a:ext>
              </a:extLst>
            </p:cNvPr>
            <p:cNvSpPr/>
            <p:nvPr/>
          </p:nvSpPr>
          <p:spPr>
            <a:xfrm>
              <a:off x="-1825337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7" y="0"/>
                  </a:moveTo>
                  <a:cubicBezTo>
                    <a:pt x="645" y="0"/>
                    <a:pt x="632" y="1"/>
                    <a:pt x="619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63" y="0"/>
                    <a:pt x="65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00;p27">
              <a:extLst>
                <a:ext uri="{FF2B5EF4-FFF2-40B4-BE49-F238E27FC236}">
                  <a16:creationId xmlns:a16="http://schemas.microsoft.com/office/drawing/2014/main" id="{FBA7E9CC-DD27-4766-8F3E-22ACDDD19BD6}"/>
                </a:ext>
              </a:extLst>
            </p:cNvPr>
            <p:cNvSpPr/>
            <p:nvPr/>
          </p:nvSpPr>
          <p:spPr>
            <a:xfrm>
              <a:off x="-1725037" y="33551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7" y="0"/>
                  </a:moveTo>
                  <a:cubicBezTo>
                    <a:pt x="634" y="0"/>
                    <a:pt x="621" y="1"/>
                    <a:pt x="608" y="2"/>
                  </a:cubicBezTo>
                  <a:cubicBezTo>
                    <a:pt x="275" y="2"/>
                    <a:pt x="1" y="264"/>
                    <a:pt x="1" y="609"/>
                  </a:cubicBezTo>
                  <a:cubicBezTo>
                    <a:pt x="1" y="930"/>
                    <a:pt x="263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7"/>
                    <a:pt x="962" y="0"/>
                    <a:pt x="64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01;p27">
              <a:extLst>
                <a:ext uri="{FF2B5EF4-FFF2-40B4-BE49-F238E27FC236}">
                  <a16:creationId xmlns:a16="http://schemas.microsoft.com/office/drawing/2014/main" id="{3F382BF8-20B9-479E-8D5C-BA7C674FFE14}"/>
                </a:ext>
              </a:extLst>
            </p:cNvPr>
            <p:cNvSpPr/>
            <p:nvPr/>
          </p:nvSpPr>
          <p:spPr>
            <a:xfrm>
              <a:off x="-1624712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7" y="0"/>
                  </a:moveTo>
                  <a:cubicBezTo>
                    <a:pt x="634" y="0"/>
                    <a:pt x="621" y="1"/>
                    <a:pt x="607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07" y="1216"/>
                  </a:cubicBezTo>
                  <a:cubicBezTo>
                    <a:pt x="941" y="1216"/>
                    <a:pt x="1226" y="954"/>
                    <a:pt x="1226" y="609"/>
                  </a:cubicBezTo>
                  <a:cubicBezTo>
                    <a:pt x="1226" y="277"/>
                    <a:pt x="974" y="0"/>
                    <a:pt x="64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02;p27">
              <a:extLst>
                <a:ext uri="{FF2B5EF4-FFF2-40B4-BE49-F238E27FC236}">
                  <a16:creationId xmlns:a16="http://schemas.microsoft.com/office/drawing/2014/main" id="{03AF4273-8D88-4608-8BDA-C4F911ED25A8}"/>
                </a:ext>
              </a:extLst>
            </p:cNvPr>
            <p:cNvSpPr/>
            <p:nvPr/>
          </p:nvSpPr>
          <p:spPr>
            <a:xfrm>
              <a:off x="-1524112" y="3355150"/>
              <a:ext cx="30375" cy="30425"/>
            </a:xfrm>
            <a:custGeom>
              <a:avLst/>
              <a:gdLst/>
              <a:ahLst/>
              <a:cxnLst/>
              <a:rect l="l" t="t" r="r" b="b"/>
              <a:pathLst>
                <a:path w="1215" h="1217" extrusionOk="0">
                  <a:moveTo>
                    <a:pt x="645" y="0"/>
                  </a:moveTo>
                  <a:cubicBezTo>
                    <a:pt x="633" y="0"/>
                    <a:pt x="620" y="1"/>
                    <a:pt x="608" y="2"/>
                  </a:cubicBezTo>
                  <a:cubicBezTo>
                    <a:pt x="274" y="2"/>
                    <a:pt x="0" y="264"/>
                    <a:pt x="0" y="609"/>
                  </a:cubicBezTo>
                  <a:cubicBezTo>
                    <a:pt x="0" y="930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7"/>
                    <a:pt x="951" y="0"/>
                    <a:pt x="645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03;p27">
              <a:extLst>
                <a:ext uri="{FF2B5EF4-FFF2-40B4-BE49-F238E27FC236}">
                  <a16:creationId xmlns:a16="http://schemas.microsoft.com/office/drawing/2014/main" id="{60AB0505-0FAF-419B-9741-30DA6B99DD66}"/>
                </a:ext>
              </a:extLst>
            </p:cNvPr>
            <p:cNvSpPr/>
            <p:nvPr/>
          </p:nvSpPr>
          <p:spPr>
            <a:xfrm>
              <a:off x="-1424112" y="33551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8" y="0"/>
                  </a:moveTo>
                  <a:cubicBezTo>
                    <a:pt x="635" y="0"/>
                    <a:pt x="622" y="1"/>
                    <a:pt x="608" y="2"/>
                  </a:cubicBezTo>
                  <a:cubicBezTo>
                    <a:pt x="275" y="2"/>
                    <a:pt x="1" y="264"/>
                    <a:pt x="1" y="609"/>
                  </a:cubicBezTo>
                  <a:cubicBezTo>
                    <a:pt x="1" y="930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9"/>
                  </a:cubicBezTo>
                  <a:cubicBezTo>
                    <a:pt x="1215" y="277"/>
                    <a:pt x="974" y="0"/>
                    <a:pt x="64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04;p27">
              <a:extLst>
                <a:ext uri="{FF2B5EF4-FFF2-40B4-BE49-F238E27FC236}">
                  <a16:creationId xmlns:a16="http://schemas.microsoft.com/office/drawing/2014/main" id="{7C5B7850-4731-4F27-916C-ABA0E4C03ED8}"/>
                </a:ext>
              </a:extLst>
            </p:cNvPr>
            <p:cNvSpPr/>
            <p:nvPr/>
          </p:nvSpPr>
          <p:spPr>
            <a:xfrm>
              <a:off x="-1323787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7" y="0"/>
                  </a:moveTo>
                  <a:cubicBezTo>
                    <a:pt x="645" y="0"/>
                    <a:pt x="632" y="1"/>
                    <a:pt x="619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63" y="0"/>
                    <a:pt x="65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05;p27">
              <a:extLst>
                <a:ext uri="{FF2B5EF4-FFF2-40B4-BE49-F238E27FC236}">
                  <a16:creationId xmlns:a16="http://schemas.microsoft.com/office/drawing/2014/main" id="{F5D382B7-B651-4CFE-B658-5FBE7C9A783C}"/>
                </a:ext>
              </a:extLst>
            </p:cNvPr>
            <p:cNvSpPr/>
            <p:nvPr/>
          </p:nvSpPr>
          <p:spPr>
            <a:xfrm>
              <a:off x="-1223187" y="33551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7" y="0"/>
                  </a:moveTo>
                  <a:cubicBezTo>
                    <a:pt x="634" y="0"/>
                    <a:pt x="621" y="1"/>
                    <a:pt x="608" y="2"/>
                  </a:cubicBezTo>
                  <a:cubicBezTo>
                    <a:pt x="286" y="2"/>
                    <a:pt x="1" y="264"/>
                    <a:pt x="1" y="609"/>
                  </a:cubicBezTo>
                  <a:cubicBezTo>
                    <a:pt x="1" y="930"/>
                    <a:pt x="263" y="1216"/>
                    <a:pt x="608" y="1216"/>
                  </a:cubicBezTo>
                  <a:cubicBezTo>
                    <a:pt x="941" y="1216"/>
                    <a:pt x="1215" y="954"/>
                    <a:pt x="1215" y="609"/>
                  </a:cubicBezTo>
                  <a:cubicBezTo>
                    <a:pt x="1215" y="277"/>
                    <a:pt x="962" y="0"/>
                    <a:pt x="64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06;p27">
              <a:extLst>
                <a:ext uri="{FF2B5EF4-FFF2-40B4-BE49-F238E27FC236}">
                  <a16:creationId xmlns:a16="http://schemas.microsoft.com/office/drawing/2014/main" id="{B8D896E6-7DB0-426F-A508-BD9C1C1EAE4B}"/>
                </a:ext>
              </a:extLst>
            </p:cNvPr>
            <p:cNvSpPr/>
            <p:nvPr/>
          </p:nvSpPr>
          <p:spPr>
            <a:xfrm>
              <a:off x="-1123162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8" y="0"/>
                  </a:moveTo>
                  <a:cubicBezTo>
                    <a:pt x="634" y="0"/>
                    <a:pt x="621" y="1"/>
                    <a:pt x="607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07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74" y="0"/>
                    <a:pt x="64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07;p27">
              <a:extLst>
                <a:ext uri="{FF2B5EF4-FFF2-40B4-BE49-F238E27FC236}">
                  <a16:creationId xmlns:a16="http://schemas.microsoft.com/office/drawing/2014/main" id="{2B216E9B-5A8F-482A-9611-E3C98C57367F}"/>
                </a:ext>
              </a:extLst>
            </p:cNvPr>
            <p:cNvSpPr/>
            <p:nvPr/>
          </p:nvSpPr>
          <p:spPr>
            <a:xfrm>
              <a:off x="-1022562" y="3355150"/>
              <a:ext cx="30375" cy="30425"/>
            </a:xfrm>
            <a:custGeom>
              <a:avLst/>
              <a:gdLst/>
              <a:ahLst/>
              <a:cxnLst/>
              <a:rect l="l" t="t" r="r" b="b"/>
              <a:pathLst>
                <a:path w="1215" h="1217" extrusionOk="0">
                  <a:moveTo>
                    <a:pt x="645" y="0"/>
                  </a:moveTo>
                  <a:cubicBezTo>
                    <a:pt x="633" y="0"/>
                    <a:pt x="620" y="1"/>
                    <a:pt x="608" y="2"/>
                  </a:cubicBezTo>
                  <a:cubicBezTo>
                    <a:pt x="274" y="2"/>
                    <a:pt x="0" y="264"/>
                    <a:pt x="0" y="609"/>
                  </a:cubicBezTo>
                  <a:cubicBezTo>
                    <a:pt x="0" y="930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7"/>
                    <a:pt x="951" y="0"/>
                    <a:pt x="645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08;p27">
              <a:extLst>
                <a:ext uri="{FF2B5EF4-FFF2-40B4-BE49-F238E27FC236}">
                  <a16:creationId xmlns:a16="http://schemas.microsoft.com/office/drawing/2014/main" id="{66EAFC26-E6FE-4468-BBDC-D0F4D7070DF0}"/>
                </a:ext>
              </a:extLst>
            </p:cNvPr>
            <p:cNvSpPr/>
            <p:nvPr/>
          </p:nvSpPr>
          <p:spPr>
            <a:xfrm>
              <a:off x="-922262" y="3355150"/>
              <a:ext cx="30700" cy="30425"/>
            </a:xfrm>
            <a:custGeom>
              <a:avLst/>
              <a:gdLst/>
              <a:ahLst/>
              <a:cxnLst/>
              <a:rect l="l" t="t" r="r" b="b"/>
              <a:pathLst>
                <a:path w="1228" h="1217" extrusionOk="0">
                  <a:moveTo>
                    <a:pt x="647" y="0"/>
                  </a:moveTo>
                  <a:cubicBezTo>
                    <a:pt x="634" y="0"/>
                    <a:pt x="621" y="1"/>
                    <a:pt x="608" y="2"/>
                  </a:cubicBezTo>
                  <a:cubicBezTo>
                    <a:pt x="287" y="2"/>
                    <a:pt x="1" y="264"/>
                    <a:pt x="1" y="609"/>
                  </a:cubicBezTo>
                  <a:cubicBezTo>
                    <a:pt x="1" y="930"/>
                    <a:pt x="275" y="1216"/>
                    <a:pt x="608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63" y="0"/>
                    <a:pt x="64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09;p27">
              <a:extLst>
                <a:ext uri="{FF2B5EF4-FFF2-40B4-BE49-F238E27FC236}">
                  <a16:creationId xmlns:a16="http://schemas.microsoft.com/office/drawing/2014/main" id="{45598EB1-FB9A-44DF-96EB-595DBF51453D}"/>
                </a:ext>
              </a:extLst>
            </p:cNvPr>
            <p:cNvSpPr/>
            <p:nvPr/>
          </p:nvSpPr>
          <p:spPr>
            <a:xfrm>
              <a:off x="-822237" y="335515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8" y="0"/>
                  </a:moveTo>
                  <a:cubicBezTo>
                    <a:pt x="645" y="0"/>
                    <a:pt x="633" y="1"/>
                    <a:pt x="620" y="2"/>
                  </a:cubicBezTo>
                  <a:cubicBezTo>
                    <a:pt x="286" y="2"/>
                    <a:pt x="0" y="264"/>
                    <a:pt x="0" y="609"/>
                  </a:cubicBezTo>
                  <a:cubicBezTo>
                    <a:pt x="0" y="930"/>
                    <a:pt x="274" y="1216"/>
                    <a:pt x="620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7"/>
                    <a:pt x="974" y="0"/>
                    <a:pt x="65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10;p27">
              <a:extLst>
                <a:ext uri="{FF2B5EF4-FFF2-40B4-BE49-F238E27FC236}">
                  <a16:creationId xmlns:a16="http://schemas.microsoft.com/office/drawing/2014/main" id="{DC206C90-75D6-4D48-8892-F49244165B7A}"/>
                </a:ext>
              </a:extLst>
            </p:cNvPr>
            <p:cNvSpPr/>
            <p:nvPr/>
          </p:nvSpPr>
          <p:spPr>
            <a:xfrm>
              <a:off x="-1976837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19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19" y="1215"/>
                  </a:cubicBezTo>
                  <a:cubicBezTo>
                    <a:pt x="941" y="1215"/>
                    <a:pt x="1226" y="953"/>
                    <a:pt x="1226" y="608"/>
                  </a:cubicBezTo>
                  <a:cubicBezTo>
                    <a:pt x="1226" y="263"/>
                    <a:pt x="964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11;p27">
              <a:extLst>
                <a:ext uri="{FF2B5EF4-FFF2-40B4-BE49-F238E27FC236}">
                  <a16:creationId xmlns:a16="http://schemas.microsoft.com/office/drawing/2014/main" id="{B59B6C74-3CE7-42D3-8EF8-03238194FC88}"/>
                </a:ext>
              </a:extLst>
            </p:cNvPr>
            <p:cNvSpPr/>
            <p:nvPr/>
          </p:nvSpPr>
          <p:spPr>
            <a:xfrm>
              <a:off x="-1876237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8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12;p27">
              <a:extLst>
                <a:ext uri="{FF2B5EF4-FFF2-40B4-BE49-F238E27FC236}">
                  <a16:creationId xmlns:a16="http://schemas.microsoft.com/office/drawing/2014/main" id="{4D8829D2-7262-42FB-8D58-641692201C71}"/>
                </a:ext>
              </a:extLst>
            </p:cNvPr>
            <p:cNvSpPr/>
            <p:nvPr/>
          </p:nvSpPr>
          <p:spPr>
            <a:xfrm>
              <a:off x="-1775937" y="3428400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20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41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13;p27">
              <a:extLst>
                <a:ext uri="{FF2B5EF4-FFF2-40B4-BE49-F238E27FC236}">
                  <a16:creationId xmlns:a16="http://schemas.microsoft.com/office/drawing/2014/main" id="{14C9DE3B-CBF4-4FF6-8CF8-37509B629FED}"/>
                </a:ext>
              </a:extLst>
            </p:cNvPr>
            <p:cNvSpPr/>
            <p:nvPr/>
          </p:nvSpPr>
          <p:spPr>
            <a:xfrm>
              <a:off x="-1675612" y="3428400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7" y="1"/>
                  </a:moveTo>
                  <a:cubicBezTo>
                    <a:pt x="274" y="1"/>
                    <a:pt x="0" y="263"/>
                    <a:pt x="0" y="608"/>
                  </a:cubicBezTo>
                  <a:cubicBezTo>
                    <a:pt x="0" y="941"/>
                    <a:pt x="262" y="1215"/>
                    <a:pt x="607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3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14;p27">
              <a:extLst>
                <a:ext uri="{FF2B5EF4-FFF2-40B4-BE49-F238E27FC236}">
                  <a16:creationId xmlns:a16="http://schemas.microsoft.com/office/drawing/2014/main" id="{CD1281AE-163A-4F35-80CF-961AEEAF9F59}"/>
                </a:ext>
              </a:extLst>
            </p:cNvPr>
            <p:cNvSpPr/>
            <p:nvPr/>
          </p:nvSpPr>
          <p:spPr>
            <a:xfrm>
              <a:off x="-1575312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8" y="1"/>
                  </a:moveTo>
                  <a:cubicBezTo>
                    <a:pt x="286" y="1"/>
                    <a:pt x="1" y="263"/>
                    <a:pt x="1" y="608"/>
                  </a:cubicBezTo>
                  <a:cubicBezTo>
                    <a:pt x="1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15;p27">
              <a:extLst>
                <a:ext uri="{FF2B5EF4-FFF2-40B4-BE49-F238E27FC236}">
                  <a16:creationId xmlns:a16="http://schemas.microsoft.com/office/drawing/2014/main" id="{0291C911-F253-49FB-90DF-C0F109B3A652}"/>
                </a:ext>
              </a:extLst>
            </p:cNvPr>
            <p:cNvSpPr/>
            <p:nvPr/>
          </p:nvSpPr>
          <p:spPr>
            <a:xfrm>
              <a:off x="-1474712" y="342840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16;p27">
              <a:extLst>
                <a:ext uri="{FF2B5EF4-FFF2-40B4-BE49-F238E27FC236}">
                  <a16:creationId xmlns:a16="http://schemas.microsoft.com/office/drawing/2014/main" id="{1C482C5E-8F89-4E5B-BFA5-ECD65B8A52F7}"/>
                </a:ext>
              </a:extLst>
            </p:cNvPr>
            <p:cNvSpPr/>
            <p:nvPr/>
          </p:nvSpPr>
          <p:spPr>
            <a:xfrm>
              <a:off x="-1374687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8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17;p27">
              <a:extLst>
                <a:ext uri="{FF2B5EF4-FFF2-40B4-BE49-F238E27FC236}">
                  <a16:creationId xmlns:a16="http://schemas.microsoft.com/office/drawing/2014/main" id="{66A19D1C-2B5E-4A7F-BD7F-78443F0F59E8}"/>
                </a:ext>
              </a:extLst>
            </p:cNvPr>
            <p:cNvSpPr/>
            <p:nvPr/>
          </p:nvSpPr>
          <p:spPr>
            <a:xfrm>
              <a:off x="-1274387" y="3428400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20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41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18;p27">
              <a:extLst>
                <a:ext uri="{FF2B5EF4-FFF2-40B4-BE49-F238E27FC236}">
                  <a16:creationId xmlns:a16="http://schemas.microsoft.com/office/drawing/2014/main" id="{BBEE496C-24B0-404D-B09D-4651EDAB3639}"/>
                </a:ext>
              </a:extLst>
            </p:cNvPr>
            <p:cNvSpPr/>
            <p:nvPr/>
          </p:nvSpPr>
          <p:spPr>
            <a:xfrm>
              <a:off x="-1174062" y="3428400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7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62" y="1215"/>
                    <a:pt x="607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3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19;p27">
              <a:extLst>
                <a:ext uri="{FF2B5EF4-FFF2-40B4-BE49-F238E27FC236}">
                  <a16:creationId xmlns:a16="http://schemas.microsoft.com/office/drawing/2014/main" id="{D609CCBB-B9E3-43F4-B7B4-E7ACDF8CD50E}"/>
                </a:ext>
              </a:extLst>
            </p:cNvPr>
            <p:cNvSpPr/>
            <p:nvPr/>
          </p:nvSpPr>
          <p:spPr>
            <a:xfrm>
              <a:off x="-1073762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20" y="1"/>
                  </a:moveTo>
                  <a:cubicBezTo>
                    <a:pt x="286" y="1"/>
                    <a:pt x="1" y="263"/>
                    <a:pt x="1" y="608"/>
                  </a:cubicBezTo>
                  <a:cubicBezTo>
                    <a:pt x="1" y="941"/>
                    <a:pt x="274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53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20;p27">
              <a:extLst>
                <a:ext uri="{FF2B5EF4-FFF2-40B4-BE49-F238E27FC236}">
                  <a16:creationId xmlns:a16="http://schemas.microsoft.com/office/drawing/2014/main" id="{2D0D12B9-95B1-4D19-880E-D3A2AEBF118C}"/>
                </a:ext>
              </a:extLst>
            </p:cNvPr>
            <p:cNvSpPr/>
            <p:nvPr/>
          </p:nvSpPr>
          <p:spPr>
            <a:xfrm>
              <a:off x="-973162" y="342840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21;p27">
              <a:extLst>
                <a:ext uri="{FF2B5EF4-FFF2-40B4-BE49-F238E27FC236}">
                  <a16:creationId xmlns:a16="http://schemas.microsoft.com/office/drawing/2014/main" id="{8A52F983-3F66-4004-BB1E-0812CC00E7FE}"/>
                </a:ext>
              </a:extLst>
            </p:cNvPr>
            <p:cNvSpPr/>
            <p:nvPr/>
          </p:nvSpPr>
          <p:spPr>
            <a:xfrm>
              <a:off x="-873137" y="342840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8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3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22;p27">
              <a:extLst>
                <a:ext uri="{FF2B5EF4-FFF2-40B4-BE49-F238E27FC236}">
                  <a16:creationId xmlns:a16="http://schemas.microsoft.com/office/drawing/2014/main" id="{1BE313B1-D39A-4010-9A01-C3F51BEEB175}"/>
                </a:ext>
              </a:extLst>
            </p:cNvPr>
            <p:cNvSpPr/>
            <p:nvPr/>
          </p:nvSpPr>
          <p:spPr>
            <a:xfrm>
              <a:off x="-772537" y="342840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63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23;p27">
              <a:extLst>
                <a:ext uri="{FF2B5EF4-FFF2-40B4-BE49-F238E27FC236}">
                  <a16:creationId xmlns:a16="http://schemas.microsoft.com/office/drawing/2014/main" id="{359C5868-545E-441D-8CAD-E84B65DF5173}"/>
                </a:ext>
              </a:extLst>
            </p:cNvPr>
            <p:cNvSpPr/>
            <p:nvPr/>
          </p:nvSpPr>
          <p:spPr>
            <a:xfrm>
              <a:off x="-1925662" y="35016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1"/>
                  </a:moveTo>
                  <a:cubicBezTo>
                    <a:pt x="287" y="1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74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24;p27">
              <a:extLst>
                <a:ext uri="{FF2B5EF4-FFF2-40B4-BE49-F238E27FC236}">
                  <a16:creationId xmlns:a16="http://schemas.microsoft.com/office/drawing/2014/main" id="{4992E7C0-9525-44DD-A1B7-EF7CB1F65470}"/>
                </a:ext>
              </a:extLst>
            </p:cNvPr>
            <p:cNvSpPr/>
            <p:nvPr/>
          </p:nvSpPr>
          <p:spPr>
            <a:xfrm>
              <a:off x="-1825337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25;p27">
              <a:extLst>
                <a:ext uri="{FF2B5EF4-FFF2-40B4-BE49-F238E27FC236}">
                  <a16:creationId xmlns:a16="http://schemas.microsoft.com/office/drawing/2014/main" id="{5775B8F9-1711-43FD-BF7D-FA9684740097}"/>
                </a:ext>
              </a:extLst>
            </p:cNvPr>
            <p:cNvSpPr/>
            <p:nvPr/>
          </p:nvSpPr>
          <p:spPr>
            <a:xfrm>
              <a:off x="-1725037" y="35016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1"/>
                  </a:moveTo>
                  <a:cubicBezTo>
                    <a:pt x="275" y="1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26;p27">
              <a:extLst>
                <a:ext uri="{FF2B5EF4-FFF2-40B4-BE49-F238E27FC236}">
                  <a16:creationId xmlns:a16="http://schemas.microsoft.com/office/drawing/2014/main" id="{84F336BA-49E4-42BB-A8CF-DF7635766601}"/>
                </a:ext>
              </a:extLst>
            </p:cNvPr>
            <p:cNvSpPr/>
            <p:nvPr/>
          </p:nvSpPr>
          <p:spPr>
            <a:xfrm>
              <a:off x="-1624712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08"/>
                  </a:cubicBezTo>
                  <a:cubicBezTo>
                    <a:pt x="1226" y="274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27;p27">
              <a:extLst>
                <a:ext uri="{FF2B5EF4-FFF2-40B4-BE49-F238E27FC236}">
                  <a16:creationId xmlns:a16="http://schemas.microsoft.com/office/drawing/2014/main" id="{2E87612A-F06D-4E21-AB42-E91E0E48C27E}"/>
                </a:ext>
              </a:extLst>
            </p:cNvPr>
            <p:cNvSpPr/>
            <p:nvPr/>
          </p:nvSpPr>
          <p:spPr>
            <a:xfrm>
              <a:off x="-1524112" y="350162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1"/>
                  </a:moveTo>
                  <a:cubicBezTo>
                    <a:pt x="274" y="1"/>
                    <a:pt x="0" y="274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28;p27">
              <a:extLst>
                <a:ext uri="{FF2B5EF4-FFF2-40B4-BE49-F238E27FC236}">
                  <a16:creationId xmlns:a16="http://schemas.microsoft.com/office/drawing/2014/main" id="{4166BEB2-7C5F-4AB3-BF30-FAF0E3E5FDAF}"/>
                </a:ext>
              </a:extLst>
            </p:cNvPr>
            <p:cNvSpPr/>
            <p:nvPr/>
          </p:nvSpPr>
          <p:spPr>
            <a:xfrm>
              <a:off x="-1424112" y="35016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1"/>
                  </a:moveTo>
                  <a:cubicBezTo>
                    <a:pt x="275" y="1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74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29;p27">
              <a:extLst>
                <a:ext uri="{FF2B5EF4-FFF2-40B4-BE49-F238E27FC236}">
                  <a16:creationId xmlns:a16="http://schemas.microsoft.com/office/drawing/2014/main" id="{4D441F14-C74E-4564-A705-0074DB5AA914}"/>
                </a:ext>
              </a:extLst>
            </p:cNvPr>
            <p:cNvSpPr/>
            <p:nvPr/>
          </p:nvSpPr>
          <p:spPr>
            <a:xfrm>
              <a:off x="-1323787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30;p27">
              <a:extLst>
                <a:ext uri="{FF2B5EF4-FFF2-40B4-BE49-F238E27FC236}">
                  <a16:creationId xmlns:a16="http://schemas.microsoft.com/office/drawing/2014/main" id="{DF396116-6CC6-4E56-8AAD-B22B843D4D59}"/>
                </a:ext>
              </a:extLst>
            </p:cNvPr>
            <p:cNvSpPr/>
            <p:nvPr/>
          </p:nvSpPr>
          <p:spPr>
            <a:xfrm>
              <a:off x="-1223187" y="35016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31;p27">
              <a:extLst>
                <a:ext uri="{FF2B5EF4-FFF2-40B4-BE49-F238E27FC236}">
                  <a16:creationId xmlns:a16="http://schemas.microsoft.com/office/drawing/2014/main" id="{426B4A6E-1B5E-4254-97DD-087007A2E5BB}"/>
                </a:ext>
              </a:extLst>
            </p:cNvPr>
            <p:cNvSpPr/>
            <p:nvPr/>
          </p:nvSpPr>
          <p:spPr>
            <a:xfrm>
              <a:off x="-1123162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32;p27">
              <a:extLst>
                <a:ext uri="{FF2B5EF4-FFF2-40B4-BE49-F238E27FC236}">
                  <a16:creationId xmlns:a16="http://schemas.microsoft.com/office/drawing/2014/main" id="{6F320113-2F36-4960-B68E-717803841610}"/>
                </a:ext>
              </a:extLst>
            </p:cNvPr>
            <p:cNvSpPr/>
            <p:nvPr/>
          </p:nvSpPr>
          <p:spPr>
            <a:xfrm>
              <a:off x="-1022562" y="350162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1"/>
                  </a:moveTo>
                  <a:cubicBezTo>
                    <a:pt x="274" y="1"/>
                    <a:pt x="0" y="274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33;p27">
              <a:extLst>
                <a:ext uri="{FF2B5EF4-FFF2-40B4-BE49-F238E27FC236}">
                  <a16:creationId xmlns:a16="http://schemas.microsoft.com/office/drawing/2014/main" id="{CF9FFF9C-A9B8-4DF4-BE94-A117EB7C5531}"/>
                </a:ext>
              </a:extLst>
            </p:cNvPr>
            <p:cNvSpPr/>
            <p:nvPr/>
          </p:nvSpPr>
          <p:spPr>
            <a:xfrm>
              <a:off x="-922262" y="350162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1"/>
                  </a:moveTo>
                  <a:cubicBezTo>
                    <a:pt x="287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34;p27">
              <a:extLst>
                <a:ext uri="{FF2B5EF4-FFF2-40B4-BE49-F238E27FC236}">
                  <a16:creationId xmlns:a16="http://schemas.microsoft.com/office/drawing/2014/main" id="{43780829-11F5-415E-B970-DC3D68F6D578}"/>
                </a:ext>
              </a:extLst>
            </p:cNvPr>
            <p:cNvSpPr/>
            <p:nvPr/>
          </p:nvSpPr>
          <p:spPr>
            <a:xfrm>
              <a:off x="-822237" y="35016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1"/>
                  </a:moveTo>
                  <a:cubicBezTo>
                    <a:pt x="286" y="1"/>
                    <a:pt x="0" y="274"/>
                    <a:pt x="0" y="608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35;p27">
              <a:extLst>
                <a:ext uri="{FF2B5EF4-FFF2-40B4-BE49-F238E27FC236}">
                  <a16:creationId xmlns:a16="http://schemas.microsoft.com/office/drawing/2014/main" id="{89AB229C-2CE5-405B-985E-B35E00A47590}"/>
                </a:ext>
              </a:extLst>
            </p:cNvPr>
            <p:cNvSpPr/>
            <p:nvPr/>
          </p:nvSpPr>
          <p:spPr>
            <a:xfrm>
              <a:off x="-1976837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9" y="1"/>
                  </a:moveTo>
                  <a:cubicBezTo>
                    <a:pt x="646" y="1"/>
                    <a:pt x="633" y="1"/>
                    <a:pt x="619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74" y="1217"/>
                    <a:pt x="619" y="1217"/>
                  </a:cubicBezTo>
                  <a:cubicBezTo>
                    <a:pt x="941" y="1217"/>
                    <a:pt x="1226" y="955"/>
                    <a:pt x="1226" y="610"/>
                  </a:cubicBezTo>
                  <a:cubicBezTo>
                    <a:pt x="1226" y="278"/>
                    <a:pt x="985" y="1"/>
                    <a:pt x="65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36;p27">
              <a:extLst>
                <a:ext uri="{FF2B5EF4-FFF2-40B4-BE49-F238E27FC236}">
                  <a16:creationId xmlns:a16="http://schemas.microsoft.com/office/drawing/2014/main" id="{9AFDBCEC-7562-4C87-B312-B14071AE435F}"/>
                </a:ext>
              </a:extLst>
            </p:cNvPr>
            <p:cNvSpPr/>
            <p:nvPr/>
          </p:nvSpPr>
          <p:spPr>
            <a:xfrm>
              <a:off x="-1876237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6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74" y="1217"/>
                    <a:pt x="608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63" y="1"/>
                    <a:pt x="64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37;p27">
              <a:extLst>
                <a:ext uri="{FF2B5EF4-FFF2-40B4-BE49-F238E27FC236}">
                  <a16:creationId xmlns:a16="http://schemas.microsoft.com/office/drawing/2014/main" id="{B9797C3B-28A6-4747-B177-61520416F7DD}"/>
                </a:ext>
              </a:extLst>
            </p:cNvPr>
            <p:cNvSpPr/>
            <p:nvPr/>
          </p:nvSpPr>
          <p:spPr>
            <a:xfrm>
              <a:off x="-1775937" y="3575400"/>
              <a:ext cx="30700" cy="30425"/>
            </a:xfrm>
            <a:custGeom>
              <a:avLst/>
              <a:gdLst/>
              <a:ahLst/>
              <a:cxnLst/>
              <a:rect l="l" t="t" r="r" b="b"/>
              <a:pathLst>
                <a:path w="1228" h="1217" extrusionOk="0">
                  <a:moveTo>
                    <a:pt x="657" y="1"/>
                  </a:moveTo>
                  <a:cubicBezTo>
                    <a:pt x="645" y="1"/>
                    <a:pt x="632" y="1"/>
                    <a:pt x="620" y="2"/>
                  </a:cubicBezTo>
                  <a:cubicBezTo>
                    <a:pt x="287" y="2"/>
                    <a:pt x="1" y="264"/>
                    <a:pt x="1" y="610"/>
                  </a:cubicBezTo>
                  <a:cubicBezTo>
                    <a:pt x="1" y="931"/>
                    <a:pt x="275" y="1217"/>
                    <a:pt x="620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63" y="1"/>
                    <a:pt x="65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38;p27">
              <a:extLst>
                <a:ext uri="{FF2B5EF4-FFF2-40B4-BE49-F238E27FC236}">
                  <a16:creationId xmlns:a16="http://schemas.microsoft.com/office/drawing/2014/main" id="{FFAF2E11-DCC6-42F3-B20B-533A2818FCCA}"/>
                </a:ext>
              </a:extLst>
            </p:cNvPr>
            <p:cNvSpPr/>
            <p:nvPr/>
          </p:nvSpPr>
          <p:spPr>
            <a:xfrm>
              <a:off x="-1675612" y="3575400"/>
              <a:ext cx="30375" cy="30425"/>
            </a:xfrm>
            <a:custGeom>
              <a:avLst/>
              <a:gdLst/>
              <a:ahLst/>
              <a:cxnLst/>
              <a:rect l="l" t="t" r="r" b="b"/>
              <a:pathLst>
                <a:path w="1215" h="1217" extrusionOk="0">
                  <a:moveTo>
                    <a:pt x="647" y="1"/>
                  </a:moveTo>
                  <a:cubicBezTo>
                    <a:pt x="634" y="1"/>
                    <a:pt x="621" y="1"/>
                    <a:pt x="607" y="2"/>
                  </a:cubicBezTo>
                  <a:cubicBezTo>
                    <a:pt x="274" y="2"/>
                    <a:pt x="0" y="264"/>
                    <a:pt x="0" y="610"/>
                  </a:cubicBezTo>
                  <a:cubicBezTo>
                    <a:pt x="0" y="931"/>
                    <a:pt x="262" y="1217"/>
                    <a:pt x="607" y="1217"/>
                  </a:cubicBezTo>
                  <a:cubicBezTo>
                    <a:pt x="941" y="1217"/>
                    <a:pt x="1215" y="955"/>
                    <a:pt x="1215" y="610"/>
                  </a:cubicBezTo>
                  <a:cubicBezTo>
                    <a:pt x="1215" y="278"/>
                    <a:pt x="973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39;p27">
              <a:extLst>
                <a:ext uri="{FF2B5EF4-FFF2-40B4-BE49-F238E27FC236}">
                  <a16:creationId xmlns:a16="http://schemas.microsoft.com/office/drawing/2014/main" id="{35C7ED3B-CC50-4633-A912-B410464B44D2}"/>
                </a:ext>
              </a:extLst>
            </p:cNvPr>
            <p:cNvSpPr/>
            <p:nvPr/>
          </p:nvSpPr>
          <p:spPr>
            <a:xfrm>
              <a:off x="-1575312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7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86" y="2"/>
                    <a:pt x="1" y="264"/>
                    <a:pt x="1" y="610"/>
                  </a:cubicBezTo>
                  <a:cubicBezTo>
                    <a:pt x="1" y="931"/>
                    <a:pt x="274" y="1217"/>
                    <a:pt x="608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63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40;p27">
              <a:extLst>
                <a:ext uri="{FF2B5EF4-FFF2-40B4-BE49-F238E27FC236}">
                  <a16:creationId xmlns:a16="http://schemas.microsoft.com/office/drawing/2014/main" id="{0352EF2A-3D6B-431B-A739-E1324E8B865B}"/>
                </a:ext>
              </a:extLst>
            </p:cNvPr>
            <p:cNvSpPr/>
            <p:nvPr/>
          </p:nvSpPr>
          <p:spPr>
            <a:xfrm>
              <a:off x="-1474712" y="357540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7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75" y="2"/>
                    <a:pt x="1" y="264"/>
                    <a:pt x="1" y="610"/>
                  </a:cubicBezTo>
                  <a:cubicBezTo>
                    <a:pt x="1" y="931"/>
                    <a:pt x="263" y="1217"/>
                    <a:pt x="608" y="1217"/>
                  </a:cubicBezTo>
                  <a:cubicBezTo>
                    <a:pt x="941" y="1217"/>
                    <a:pt x="1215" y="955"/>
                    <a:pt x="1215" y="610"/>
                  </a:cubicBezTo>
                  <a:cubicBezTo>
                    <a:pt x="1215" y="278"/>
                    <a:pt x="962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41;p27">
              <a:extLst>
                <a:ext uri="{FF2B5EF4-FFF2-40B4-BE49-F238E27FC236}">
                  <a16:creationId xmlns:a16="http://schemas.microsoft.com/office/drawing/2014/main" id="{2C50394B-089D-4F60-9F9B-BDBA77486621}"/>
                </a:ext>
              </a:extLst>
            </p:cNvPr>
            <p:cNvSpPr/>
            <p:nvPr/>
          </p:nvSpPr>
          <p:spPr>
            <a:xfrm>
              <a:off x="-1374687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8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74" y="1217"/>
                    <a:pt x="608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74" y="1"/>
                    <a:pt x="64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42;p27">
              <a:extLst>
                <a:ext uri="{FF2B5EF4-FFF2-40B4-BE49-F238E27FC236}">
                  <a16:creationId xmlns:a16="http://schemas.microsoft.com/office/drawing/2014/main" id="{E5CFC83A-7199-4789-9FF8-73FF0153380C}"/>
                </a:ext>
              </a:extLst>
            </p:cNvPr>
            <p:cNvSpPr/>
            <p:nvPr/>
          </p:nvSpPr>
          <p:spPr>
            <a:xfrm>
              <a:off x="-1274387" y="3575400"/>
              <a:ext cx="30700" cy="30425"/>
            </a:xfrm>
            <a:custGeom>
              <a:avLst/>
              <a:gdLst/>
              <a:ahLst/>
              <a:cxnLst/>
              <a:rect l="l" t="t" r="r" b="b"/>
              <a:pathLst>
                <a:path w="1228" h="1217" extrusionOk="0">
                  <a:moveTo>
                    <a:pt x="657" y="1"/>
                  </a:moveTo>
                  <a:cubicBezTo>
                    <a:pt x="645" y="1"/>
                    <a:pt x="632" y="1"/>
                    <a:pt x="620" y="2"/>
                  </a:cubicBezTo>
                  <a:cubicBezTo>
                    <a:pt x="287" y="2"/>
                    <a:pt x="1" y="264"/>
                    <a:pt x="1" y="610"/>
                  </a:cubicBezTo>
                  <a:cubicBezTo>
                    <a:pt x="1" y="931"/>
                    <a:pt x="275" y="1217"/>
                    <a:pt x="620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63" y="1"/>
                    <a:pt x="65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43;p27">
              <a:extLst>
                <a:ext uri="{FF2B5EF4-FFF2-40B4-BE49-F238E27FC236}">
                  <a16:creationId xmlns:a16="http://schemas.microsoft.com/office/drawing/2014/main" id="{683AFBF6-1C57-46C8-BDBB-87D018FEBF95}"/>
                </a:ext>
              </a:extLst>
            </p:cNvPr>
            <p:cNvSpPr/>
            <p:nvPr/>
          </p:nvSpPr>
          <p:spPr>
            <a:xfrm>
              <a:off x="-1174062" y="3575400"/>
              <a:ext cx="30375" cy="30425"/>
            </a:xfrm>
            <a:custGeom>
              <a:avLst/>
              <a:gdLst/>
              <a:ahLst/>
              <a:cxnLst/>
              <a:rect l="l" t="t" r="r" b="b"/>
              <a:pathLst>
                <a:path w="1215" h="1217" extrusionOk="0">
                  <a:moveTo>
                    <a:pt x="647" y="1"/>
                  </a:moveTo>
                  <a:cubicBezTo>
                    <a:pt x="634" y="1"/>
                    <a:pt x="621" y="1"/>
                    <a:pt x="607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62" y="1217"/>
                    <a:pt x="607" y="1217"/>
                  </a:cubicBezTo>
                  <a:cubicBezTo>
                    <a:pt x="941" y="1217"/>
                    <a:pt x="1215" y="955"/>
                    <a:pt x="1215" y="610"/>
                  </a:cubicBezTo>
                  <a:cubicBezTo>
                    <a:pt x="1215" y="278"/>
                    <a:pt x="973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44;p27">
              <a:extLst>
                <a:ext uri="{FF2B5EF4-FFF2-40B4-BE49-F238E27FC236}">
                  <a16:creationId xmlns:a16="http://schemas.microsoft.com/office/drawing/2014/main" id="{B2B03502-BE79-4F27-8F3F-A42535948F5E}"/>
                </a:ext>
              </a:extLst>
            </p:cNvPr>
            <p:cNvSpPr/>
            <p:nvPr/>
          </p:nvSpPr>
          <p:spPr>
            <a:xfrm>
              <a:off x="-1073762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59" y="1"/>
                  </a:moveTo>
                  <a:cubicBezTo>
                    <a:pt x="646" y="1"/>
                    <a:pt x="633" y="1"/>
                    <a:pt x="620" y="2"/>
                  </a:cubicBezTo>
                  <a:cubicBezTo>
                    <a:pt x="286" y="2"/>
                    <a:pt x="1" y="264"/>
                    <a:pt x="1" y="610"/>
                  </a:cubicBezTo>
                  <a:cubicBezTo>
                    <a:pt x="1" y="931"/>
                    <a:pt x="274" y="1217"/>
                    <a:pt x="620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74" y="1"/>
                    <a:pt x="65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45;p27">
              <a:extLst>
                <a:ext uri="{FF2B5EF4-FFF2-40B4-BE49-F238E27FC236}">
                  <a16:creationId xmlns:a16="http://schemas.microsoft.com/office/drawing/2014/main" id="{2F250CFD-1F7E-47C1-9137-7FC53AA87378}"/>
                </a:ext>
              </a:extLst>
            </p:cNvPr>
            <p:cNvSpPr/>
            <p:nvPr/>
          </p:nvSpPr>
          <p:spPr>
            <a:xfrm>
              <a:off x="-973162" y="357540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7" y="1"/>
                  </a:moveTo>
                  <a:cubicBezTo>
                    <a:pt x="634" y="1"/>
                    <a:pt x="621" y="1"/>
                    <a:pt x="608" y="2"/>
                  </a:cubicBezTo>
                  <a:cubicBezTo>
                    <a:pt x="287" y="2"/>
                    <a:pt x="1" y="264"/>
                    <a:pt x="1" y="610"/>
                  </a:cubicBezTo>
                  <a:cubicBezTo>
                    <a:pt x="1" y="931"/>
                    <a:pt x="263" y="1217"/>
                    <a:pt x="608" y="1217"/>
                  </a:cubicBezTo>
                  <a:cubicBezTo>
                    <a:pt x="942" y="1217"/>
                    <a:pt x="1215" y="955"/>
                    <a:pt x="1215" y="610"/>
                  </a:cubicBezTo>
                  <a:cubicBezTo>
                    <a:pt x="1215" y="278"/>
                    <a:pt x="962" y="1"/>
                    <a:pt x="64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46;p27">
              <a:extLst>
                <a:ext uri="{FF2B5EF4-FFF2-40B4-BE49-F238E27FC236}">
                  <a16:creationId xmlns:a16="http://schemas.microsoft.com/office/drawing/2014/main" id="{952983AF-8BCE-4829-81DD-A4AF880912DD}"/>
                </a:ext>
              </a:extLst>
            </p:cNvPr>
            <p:cNvSpPr/>
            <p:nvPr/>
          </p:nvSpPr>
          <p:spPr>
            <a:xfrm>
              <a:off x="-873137" y="3575400"/>
              <a:ext cx="30675" cy="30425"/>
            </a:xfrm>
            <a:custGeom>
              <a:avLst/>
              <a:gdLst/>
              <a:ahLst/>
              <a:cxnLst/>
              <a:rect l="l" t="t" r="r" b="b"/>
              <a:pathLst>
                <a:path w="1227" h="1217" extrusionOk="0">
                  <a:moveTo>
                    <a:pt x="648" y="1"/>
                  </a:moveTo>
                  <a:cubicBezTo>
                    <a:pt x="635" y="1"/>
                    <a:pt x="621" y="1"/>
                    <a:pt x="608" y="2"/>
                  </a:cubicBezTo>
                  <a:cubicBezTo>
                    <a:pt x="286" y="2"/>
                    <a:pt x="0" y="264"/>
                    <a:pt x="0" y="610"/>
                  </a:cubicBezTo>
                  <a:cubicBezTo>
                    <a:pt x="0" y="931"/>
                    <a:pt x="274" y="1217"/>
                    <a:pt x="608" y="1217"/>
                  </a:cubicBezTo>
                  <a:cubicBezTo>
                    <a:pt x="941" y="1217"/>
                    <a:pt x="1227" y="955"/>
                    <a:pt x="1227" y="610"/>
                  </a:cubicBezTo>
                  <a:cubicBezTo>
                    <a:pt x="1227" y="278"/>
                    <a:pt x="974" y="1"/>
                    <a:pt x="64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47;p27">
              <a:extLst>
                <a:ext uri="{FF2B5EF4-FFF2-40B4-BE49-F238E27FC236}">
                  <a16:creationId xmlns:a16="http://schemas.microsoft.com/office/drawing/2014/main" id="{2B1FECEE-3E57-4277-87E1-76AAB142DDCC}"/>
                </a:ext>
              </a:extLst>
            </p:cNvPr>
            <p:cNvSpPr/>
            <p:nvPr/>
          </p:nvSpPr>
          <p:spPr>
            <a:xfrm>
              <a:off x="-772537" y="357540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45" y="1"/>
                  </a:moveTo>
                  <a:cubicBezTo>
                    <a:pt x="633" y="1"/>
                    <a:pt x="621" y="1"/>
                    <a:pt x="608" y="2"/>
                  </a:cubicBezTo>
                  <a:cubicBezTo>
                    <a:pt x="275" y="2"/>
                    <a:pt x="1" y="264"/>
                    <a:pt x="1" y="610"/>
                  </a:cubicBezTo>
                  <a:cubicBezTo>
                    <a:pt x="1" y="931"/>
                    <a:pt x="263" y="1217"/>
                    <a:pt x="608" y="1217"/>
                  </a:cubicBezTo>
                  <a:cubicBezTo>
                    <a:pt x="929" y="1217"/>
                    <a:pt x="1215" y="955"/>
                    <a:pt x="1215" y="610"/>
                  </a:cubicBezTo>
                  <a:cubicBezTo>
                    <a:pt x="1215" y="278"/>
                    <a:pt x="951" y="1"/>
                    <a:pt x="645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48;p27">
              <a:extLst>
                <a:ext uri="{FF2B5EF4-FFF2-40B4-BE49-F238E27FC236}">
                  <a16:creationId xmlns:a16="http://schemas.microsoft.com/office/drawing/2014/main" id="{E6CDF43C-7496-4853-936A-23872F944FEA}"/>
                </a:ext>
              </a:extLst>
            </p:cNvPr>
            <p:cNvSpPr/>
            <p:nvPr/>
          </p:nvSpPr>
          <p:spPr>
            <a:xfrm>
              <a:off x="-1925662" y="364867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41"/>
                    <a:pt x="275" y="1215"/>
                    <a:pt x="608" y="1215"/>
                  </a:cubicBezTo>
                  <a:cubicBezTo>
                    <a:pt x="942" y="1215"/>
                    <a:pt x="1215" y="941"/>
                    <a:pt x="1215" y="608"/>
                  </a:cubicBezTo>
                  <a:cubicBezTo>
                    <a:pt x="1215" y="27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49;p27">
              <a:extLst>
                <a:ext uri="{FF2B5EF4-FFF2-40B4-BE49-F238E27FC236}">
                  <a16:creationId xmlns:a16="http://schemas.microsoft.com/office/drawing/2014/main" id="{3319A24A-1668-4334-95A8-4E7E73E7A631}"/>
                </a:ext>
              </a:extLst>
            </p:cNvPr>
            <p:cNvSpPr/>
            <p:nvPr/>
          </p:nvSpPr>
          <p:spPr>
            <a:xfrm>
              <a:off x="-1825337" y="364865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63"/>
                    <a:pt x="0" y="609"/>
                  </a:cubicBezTo>
                  <a:cubicBezTo>
                    <a:pt x="0" y="942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0"/>
                    <a:pt x="953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0;p27">
              <a:extLst>
                <a:ext uri="{FF2B5EF4-FFF2-40B4-BE49-F238E27FC236}">
                  <a16:creationId xmlns:a16="http://schemas.microsoft.com/office/drawing/2014/main" id="{DBB67060-1BD2-409B-8F9A-DF291BC86C80}"/>
                </a:ext>
              </a:extLst>
            </p:cNvPr>
            <p:cNvSpPr/>
            <p:nvPr/>
          </p:nvSpPr>
          <p:spPr>
            <a:xfrm>
              <a:off x="-1725037" y="364865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63"/>
                    <a:pt x="1" y="609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1;p27">
              <a:extLst>
                <a:ext uri="{FF2B5EF4-FFF2-40B4-BE49-F238E27FC236}">
                  <a16:creationId xmlns:a16="http://schemas.microsoft.com/office/drawing/2014/main" id="{C9DC25AD-2F54-4714-89E5-225A4377562A}"/>
                </a:ext>
              </a:extLst>
            </p:cNvPr>
            <p:cNvSpPr/>
            <p:nvPr/>
          </p:nvSpPr>
          <p:spPr>
            <a:xfrm>
              <a:off x="-1624712" y="364867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53" y="1215"/>
                    <a:pt x="1215" y="941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2;p27">
              <a:extLst>
                <a:ext uri="{FF2B5EF4-FFF2-40B4-BE49-F238E27FC236}">
                  <a16:creationId xmlns:a16="http://schemas.microsoft.com/office/drawing/2014/main" id="{2637FDCD-6FCA-4C16-A576-5407DF0539D3}"/>
                </a:ext>
              </a:extLst>
            </p:cNvPr>
            <p:cNvSpPr/>
            <p:nvPr/>
          </p:nvSpPr>
          <p:spPr>
            <a:xfrm>
              <a:off x="-1524112" y="3648650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63"/>
                    <a:pt x="0" y="609"/>
                  </a:cubicBezTo>
                  <a:cubicBezTo>
                    <a:pt x="0" y="942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9"/>
                  </a:cubicBezTo>
                  <a:cubicBezTo>
                    <a:pt x="1215" y="270"/>
                    <a:pt x="941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3;p27">
              <a:extLst>
                <a:ext uri="{FF2B5EF4-FFF2-40B4-BE49-F238E27FC236}">
                  <a16:creationId xmlns:a16="http://schemas.microsoft.com/office/drawing/2014/main" id="{BCF73F9D-04F1-4630-8B39-485B18112BE9}"/>
                </a:ext>
              </a:extLst>
            </p:cNvPr>
            <p:cNvSpPr/>
            <p:nvPr/>
          </p:nvSpPr>
          <p:spPr>
            <a:xfrm>
              <a:off x="-1424112" y="364865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30" y="1"/>
                  </a:moveTo>
                  <a:cubicBezTo>
                    <a:pt x="623" y="1"/>
                    <a:pt x="615" y="1"/>
                    <a:pt x="608" y="1"/>
                  </a:cubicBezTo>
                  <a:cubicBezTo>
                    <a:pt x="275" y="1"/>
                    <a:pt x="1" y="263"/>
                    <a:pt x="1" y="609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9"/>
                  </a:cubicBezTo>
                  <a:cubicBezTo>
                    <a:pt x="1215" y="270"/>
                    <a:pt x="964" y="1"/>
                    <a:pt x="63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4;p27">
              <a:extLst>
                <a:ext uri="{FF2B5EF4-FFF2-40B4-BE49-F238E27FC236}">
                  <a16:creationId xmlns:a16="http://schemas.microsoft.com/office/drawing/2014/main" id="{269CF53C-3051-4A48-8EE6-098D6E3FA754}"/>
                </a:ext>
              </a:extLst>
            </p:cNvPr>
            <p:cNvSpPr/>
            <p:nvPr/>
          </p:nvSpPr>
          <p:spPr>
            <a:xfrm>
              <a:off x="-1323787" y="364865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63"/>
                    <a:pt x="0" y="609"/>
                  </a:cubicBezTo>
                  <a:cubicBezTo>
                    <a:pt x="0" y="942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0"/>
                    <a:pt x="953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5;p27">
              <a:extLst>
                <a:ext uri="{FF2B5EF4-FFF2-40B4-BE49-F238E27FC236}">
                  <a16:creationId xmlns:a16="http://schemas.microsoft.com/office/drawing/2014/main" id="{FCC99AA9-F132-405C-BFA1-7931978CE9B5}"/>
                </a:ext>
              </a:extLst>
            </p:cNvPr>
            <p:cNvSpPr/>
            <p:nvPr/>
          </p:nvSpPr>
          <p:spPr>
            <a:xfrm>
              <a:off x="-1223187" y="3648650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6" y="1"/>
                    <a:pt x="1" y="263"/>
                    <a:pt x="1" y="609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1" y="1216"/>
                    <a:pt x="1215" y="954"/>
                    <a:pt x="1215" y="609"/>
                  </a:cubicBezTo>
                  <a:cubicBezTo>
                    <a:pt x="1215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;p27">
              <a:extLst>
                <a:ext uri="{FF2B5EF4-FFF2-40B4-BE49-F238E27FC236}">
                  <a16:creationId xmlns:a16="http://schemas.microsoft.com/office/drawing/2014/main" id="{35E81635-03DA-46E5-A4FB-EA1198112751}"/>
                </a:ext>
              </a:extLst>
            </p:cNvPr>
            <p:cNvSpPr/>
            <p:nvPr/>
          </p:nvSpPr>
          <p:spPr>
            <a:xfrm>
              <a:off x="-1123162" y="364867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53" y="1215"/>
                    <a:pt x="1215" y="941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7;p27">
              <a:extLst>
                <a:ext uri="{FF2B5EF4-FFF2-40B4-BE49-F238E27FC236}">
                  <a16:creationId xmlns:a16="http://schemas.microsoft.com/office/drawing/2014/main" id="{A5F21A36-A1F7-4BDC-8FC1-50470BAEA07A}"/>
                </a:ext>
              </a:extLst>
            </p:cNvPr>
            <p:cNvSpPr/>
            <p:nvPr/>
          </p:nvSpPr>
          <p:spPr>
            <a:xfrm>
              <a:off x="-1023162" y="364867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20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53" y="1215"/>
                    <a:pt x="1227" y="941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8;p27">
              <a:extLst>
                <a:ext uri="{FF2B5EF4-FFF2-40B4-BE49-F238E27FC236}">
                  <a16:creationId xmlns:a16="http://schemas.microsoft.com/office/drawing/2014/main" id="{420D9487-14FA-4E7E-BEB5-F9D5DD4DA9B2}"/>
                </a:ext>
              </a:extLst>
            </p:cNvPr>
            <p:cNvSpPr/>
            <p:nvPr/>
          </p:nvSpPr>
          <p:spPr>
            <a:xfrm>
              <a:off x="-922262" y="3648650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63"/>
                    <a:pt x="1" y="609"/>
                  </a:cubicBezTo>
                  <a:cubicBezTo>
                    <a:pt x="1" y="942"/>
                    <a:pt x="275" y="1216"/>
                    <a:pt x="608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9;p27">
              <a:extLst>
                <a:ext uri="{FF2B5EF4-FFF2-40B4-BE49-F238E27FC236}">
                  <a16:creationId xmlns:a16="http://schemas.microsoft.com/office/drawing/2014/main" id="{25253785-E81A-4DD2-922E-56D687750FC0}"/>
                </a:ext>
              </a:extLst>
            </p:cNvPr>
            <p:cNvSpPr/>
            <p:nvPr/>
          </p:nvSpPr>
          <p:spPr>
            <a:xfrm>
              <a:off x="-822237" y="3648650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7" y="1"/>
                    <a:pt x="620" y="1"/>
                  </a:cubicBezTo>
                  <a:cubicBezTo>
                    <a:pt x="286" y="1"/>
                    <a:pt x="0" y="263"/>
                    <a:pt x="0" y="609"/>
                  </a:cubicBezTo>
                  <a:cubicBezTo>
                    <a:pt x="0" y="942"/>
                    <a:pt x="274" y="1216"/>
                    <a:pt x="620" y="1216"/>
                  </a:cubicBezTo>
                  <a:cubicBezTo>
                    <a:pt x="941" y="1216"/>
                    <a:pt x="1227" y="954"/>
                    <a:pt x="1227" y="609"/>
                  </a:cubicBezTo>
                  <a:cubicBezTo>
                    <a:pt x="1227" y="270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60;p27">
              <a:extLst>
                <a:ext uri="{FF2B5EF4-FFF2-40B4-BE49-F238E27FC236}">
                  <a16:creationId xmlns:a16="http://schemas.microsoft.com/office/drawing/2014/main" id="{75E624A7-3210-4775-AAC3-B6B546C57A04}"/>
                </a:ext>
              </a:extLst>
            </p:cNvPr>
            <p:cNvSpPr/>
            <p:nvPr/>
          </p:nvSpPr>
          <p:spPr>
            <a:xfrm>
              <a:off x="-1976837" y="37218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8"/>
                    <a:pt x="619" y="1228"/>
                  </a:cubicBezTo>
                  <a:cubicBezTo>
                    <a:pt x="941" y="1228"/>
                    <a:pt x="1226" y="954"/>
                    <a:pt x="1226" y="608"/>
                  </a:cubicBezTo>
                  <a:cubicBezTo>
                    <a:pt x="1226" y="282"/>
                    <a:pt x="975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61;p27">
              <a:extLst>
                <a:ext uri="{FF2B5EF4-FFF2-40B4-BE49-F238E27FC236}">
                  <a16:creationId xmlns:a16="http://schemas.microsoft.com/office/drawing/2014/main" id="{D63D1C3B-6315-458C-AD1D-FB9BD430CA0E}"/>
                </a:ext>
              </a:extLst>
            </p:cNvPr>
            <p:cNvSpPr/>
            <p:nvPr/>
          </p:nvSpPr>
          <p:spPr>
            <a:xfrm>
              <a:off x="-1876237" y="37218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86" y="1"/>
                    <a:pt x="0" y="287"/>
                    <a:pt x="0" y="608"/>
                  </a:cubicBezTo>
                  <a:cubicBezTo>
                    <a:pt x="0" y="942"/>
                    <a:pt x="274" y="1228"/>
                    <a:pt x="608" y="1228"/>
                  </a:cubicBezTo>
                  <a:cubicBezTo>
                    <a:pt x="941" y="1228"/>
                    <a:pt x="1227" y="954"/>
                    <a:pt x="1227" y="608"/>
                  </a:cubicBezTo>
                  <a:cubicBezTo>
                    <a:pt x="1227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62;p27">
              <a:extLst>
                <a:ext uri="{FF2B5EF4-FFF2-40B4-BE49-F238E27FC236}">
                  <a16:creationId xmlns:a16="http://schemas.microsoft.com/office/drawing/2014/main" id="{5064408A-56BE-43D2-95B9-A01D06A3C6CE}"/>
                </a:ext>
              </a:extLst>
            </p:cNvPr>
            <p:cNvSpPr/>
            <p:nvPr/>
          </p:nvSpPr>
          <p:spPr>
            <a:xfrm>
              <a:off x="-1776237" y="372190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63;p27">
              <a:extLst>
                <a:ext uri="{FF2B5EF4-FFF2-40B4-BE49-F238E27FC236}">
                  <a16:creationId xmlns:a16="http://schemas.microsoft.com/office/drawing/2014/main" id="{3503B784-54DE-444F-A439-87B22294C0C5}"/>
                </a:ext>
              </a:extLst>
            </p:cNvPr>
            <p:cNvSpPr/>
            <p:nvPr/>
          </p:nvSpPr>
          <p:spPr>
            <a:xfrm>
              <a:off x="-1675612" y="37219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07"/>
                  </a:cubicBezTo>
                  <a:cubicBezTo>
                    <a:pt x="0" y="953"/>
                    <a:pt x="274" y="1227"/>
                    <a:pt x="607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64;p27">
              <a:extLst>
                <a:ext uri="{FF2B5EF4-FFF2-40B4-BE49-F238E27FC236}">
                  <a16:creationId xmlns:a16="http://schemas.microsoft.com/office/drawing/2014/main" id="{1F47AB45-52B5-406A-BEB9-A7B6663E1B44}"/>
                </a:ext>
              </a:extLst>
            </p:cNvPr>
            <p:cNvSpPr/>
            <p:nvPr/>
          </p:nvSpPr>
          <p:spPr>
            <a:xfrm>
              <a:off x="-1575312" y="37218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1" y="287"/>
                    <a:pt x="1" y="608"/>
                  </a:cubicBezTo>
                  <a:cubicBezTo>
                    <a:pt x="1" y="942"/>
                    <a:pt x="274" y="1228"/>
                    <a:pt x="608" y="1228"/>
                  </a:cubicBezTo>
                  <a:cubicBezTo>
                    <a:pt x="941" y="1228"/>
                    <a:pt x="1227" y="954"/>
                    <a:pt x="1227" y="608"/>
                  </a:cubicBezTo>
                  <a:cubicBezTo>
                    <a:pt x="1227" y="282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Google Shape;465;p27">
              <a:extLst>
                <a:ext uri="{FF2B5EF4-FFF2-40B4-BE49-F238E27FC236}">
                  <a16:creationId xmlns:a16="http://schemas.microsoft.com/office/drawing/2014/main" id="{2A8AD77E-1E9B-4FB4-AE10-A2B507630829}"/>
                </a:ext>
              </a:extLst>
            </p:cNvPr>
            <p:cNvSpPr/>
            <p:nvPr/>
          </p:nvSpPr>
          <p:spPr>
            <a:xfrm>
              <a:off x="-1474712" y="37218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87"/>
                    <a:pt x="1" y="608"/>
                  </a:cubicBezTo>
                  <a:cubicBezTo>
                    <a:pt x="1" y="942"/>
                    <a:pt x="263" y="1228"/>
                    <a:pt x="608" y="1228"/>
                  </a:cubicBezTo>
                  <a:cubicBezTo>
                    <a:pt x="941" y="1228"/>
                    <a:pt x="1215" y="954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Google Shape;466;p27">
              <a:extLst>
                <a:ext uri="{FF2B5EF4-FFF2-40B4-BE49-F238E27FC236}">
                  <a16:creationId xmlns:a16="http://schemas.microsoft.com/office/drawing/2014/main" id="{52A05061-19A8-42B7-BAB9-5C25E3571171}"/>
                </a:ext>
              </a:extLst>
            </p:cNvPr>
            <p:cNvSpPr/>
            <p:nvPr/>
          </p:nvSpPr>
          <p:spPr>
            <a:xfrm>
              <a:off x="-1374687" y="372190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07"/>
                  </a:cubicBezTo>
                  <a:cubicBezTo>
                    <a:pt x="0" y="953"/>
                    <a:pt x="274" y="1227"/>
                    <a:pt x="608" y="1227"/>
                  </a:cubicBezTo>
                  <a:cubicBezTo>
                    <a:pt x="953" y="1227"/>
                    <a:pt x="1227" y="953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Google Shape;467;p27">
              <a:extLst>
                <a:ext uri="{FF2B5EF4-FFF2-40B4-BE49-F238E27FC236}">
                  <a16:creationId xmlns:a16="http://schemas.microsoft.com/office/drawing/2014/main" id="{B5E0042A-9EA5-4D09-9D10-114A9127EAA6}"/>
                </a:ext>
              </a:extLst>
            </p:cNvPr>
            <p:cNvSpPr/>
            <p:nvPr/>
          </p:nvSpPr>
          <p:spPr>
            <a:xfrm>
              <a:off x="-1274387" y="3721875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87"/>
                    <a:pt x="1" y="608"/>
                  </a:cubicBezTo>
                  <a:cubicBezTo>
                    <a:pt x="1" y="942"/>
                    <a:pt x="275" y="1228"/>
                    <a:pt x="620" y="1228"/>
                  </a:cubicBezTo>
                  <a:cubicBezTo>
                    <a:pt x="941" y="1228"/>
                    <a:pt x="1227" y="954"/>
                    <a:pt x="1227" y="608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Google Shape;468;p27">
              <a:extLst>
                <a:ext uri="{FF2B5EF4-FFF2-40B4-BE49-F238E27FC236}">
                  <a16:creationId xmlns:a16="http://schemas.microsoft.com/office/drawing/2014/main" id="{DFBF9A2F-B154-4E7F-B0A8-D5C043AAD2B4}"/>
                </a:ext>
              </a:extLst>
            </p:cNvPr>
            <p:cNvSpPr/>
            <p:nvPr/>
          </p:nvSpPr>
          <p:spPr>
            <a:xfrm>
              <a:off x="-1174062" y="37219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07"/>
                  </a:cubicBezTo>
                  <a:cubicBezTo>
                    <a:pt x="0" y="953"/>
                    <a:pt x="274" y="1227"/>
                    <a:pt x="607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Google Shape;469;p27">
              <a:extLst>
                <a:ext uri="{FF2B5EF4-FFF2-40B4-BE49-F238E27FC236}">
                  <a16:creationId xmlns:a16="http://schemas.microsoft.com/office/drawing/2014/main" id="{F813D432-1F58-4290-9F29-D62A8B94D088}"/>
                </a:ext>
              </a:extLst>
            </p:cNvPr>
            <p:cNvSpPr/>
            <p:nvPr/>
          </p:nvSpPr>
          <p:spPr>
            <a:xfrm>
              <a:off x="-1073762" y="37218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6" y="1"/>
                    <a:pt x="1" y="287"/>
                    <a:pt x="1" y="608"/>
                  </a:cubicBezTo>
                  <a:cubicBezTo>
                    <a:pt x="1" y="942"/>
                    <a:pt x="274" y="1228"/>
                    <a:pt x="620" y="1228"/>
                  </a:cubicBezTo>
                  <a:cubicBezTo>
                    <a:pt x="941" y="1228"/>
                    <a:pt x="1227" y="954"/>
                    <a:pt x="1227" y="608"/>
                  </a:cubicBezTo>
                  <a:cubicBezTo>
                    <a:pt x="1227" y="282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Google Shape;470;p27">
              <a:extLst>
                <a:ext uri="{FF2B5EF4-FFF2-40B4-BE49-F238E27FC236}">
                  <a16:creationId xmlns:a16="http://schemas.microsoft.com/office/drawing/2014/main" id="{5379B0CB-38F7-4916-9B21-5EAE1539D81F}"/>
                </a:ext>
              </a:extLst>
            </p:cNvPr>
            <p:cNvSpPr/>
            <p:nvPr/>
          </p:nvSpPr>
          <p:spPr>
            <a:xfrm>
              <a:off x="-973162" y="37218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87"/>
                    <a:pt x="1" y="608"/>
                  </a:cubicBezTo>
                  <a:cubicBezTo>
                    <a:pt x="1" y="942"/>
                    <a:pt x="263" y="1228"/>
                    <a:pt x="608" y="1228"/>
                  </a:cubicBezTo>
                  <a:cubicBezTo>
                    <a:pt x="942" y="1228"/>
                    <a:pt x="1215" y="954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Google Shape;471;p27">
              <a:extLst>
                <a:ext uri="{FF2B5EF4-FFF2-40B4-BE49-F238E27FC236}">
                  <a16:creationId xmlns:a16="http://schemas.microsoft.com/office/drawing/2014/main" id="{20401C03-D8C3-4A5C-A271-9D2DE48B2BBD}"/>
                </a:ext>
              </a:extLst>
            </p:cNvPr>
            <p:cNvSpPr/>
            <p:nvPr/>
          </p:nvSpPr>
          <p:spPr>
            <a:xfrm>
              <a:off x="-873137" y="372190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07"/>
                  </a:cubicBezTo>
                  <a:cubicBezTo>
                    <a:pt x="0" y="953"/>
                    <a:pt x="274" y="1227"/>
                    <a:pt x="608" y="1227"/>
                  </a:cubicBezTo>
                  <a:cubicBezTo>
                    <a:pt x="953" y="1227"/>
                    <a:pt x="1215" y="953"/>
                    <a:pt x="1215" y="607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Google Shape;472;p27">
              <a:extLst>
                <a:ext uri="{FF2B5EF4-FFF2-40B4-BE49-F238E27FC236}">
                  <a16:creationId xmlns:a16="http://schemas.microsoft.com/office/drawing/2014/main" id="{FB04FC91-4AE2-4074-ACF6-7FE6912A74E0}"/>
                </a:ext>
              </a:extLst>
            </p:cNvPr>
            <p:cNvSpPr/>
            <p:nvPr/>
          </p:nvSpPr>
          <p:spPr>
            <a:xfrm>
              <a:off x="-772537" y="37218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5" y="1"/>
                    <a:pt x="1" y="287"/>
                    <a:pt x="1" y="608"/>
                  </a:cubicBezTo>
                  <a:cubicBezTo>
                    <a:pt x="1" y="942"/>
                    <a:pt x="263" y="1228"/>
                    <a:pt x="608" y="1228"/>
                  </a:cubicBezTo>
                  <a:cubicBezTo>
                    <a:pt x="929" y="1228"/>
                    <a:pt x="1215" y="954"/>
                    <a:pt x="1215" y="608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Google Shape;473;p27">
              <a:extLst>
                <a:ext uri="{FF2B5EF4-FFF2-40B4-BE49-F238E27FC236}">
                  <a16:creationId xmlns:a16="http://schemas.microsoft.com/office/drawing/2014/main" id="{C0F3AE51-5AB2-4C2E-B6DC-D8B1A7D1C942}"/>
                </a:ext>
              </a:extLst>
            </p:cNvPr>
            <p:cNvSpPr/>
            <p:nvPr/>
          </p:nvSpPr>
          <p:spPr>
            <a:xfrm>
              <a:off x="-1925662" y="37951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Google Shape;474;p27">
              <a:extLst>
                <a:ext uri="{FF2B5EF4-FFF2-40B4-BE49-F238E27FC236}">
                  <a16:creationId xmlns:a16="http://schemas.microsoft.com/office/drawing/2014/main" id="{3DB1B725-1DF0-49DF-B1D0-8CE462C2CEB4}"/>
                </a:ext>
              </a:extLst>
            </p:cNvPr>
            <p:cNvSpPr/>
            <p:nvPr/>
          </p:nvSpPr>
          <p:spPr>
            <a:xfrm>
              <a:off x="-1825337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Google Shape;475;p27">
              <a:extLst>
                <a:ext uri="{FF2B5EF4-FFF2-40B4-BE49-F238E27FC236}">
                  <a16:creationId xmlns:a16="http://schemas.microsoft.com/office/drawing/2014/main" id="{1BDE07E1-B304-4F93-8735-9CBDDB707D19}"/>
                </a:ext>
              </a:extLst>
            </p:cNvPr>
            <p:cNvSpPr/>
            <p:nvPr/>
          </p:nvSpPr>
          <p:spPr>
            <a:xfrm>
              <a:off x="-1725037" y="37951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Google Shape;476;p27">
              <a:extLst>
                <a:ext uri="{FF2B5EF4-FFF2-40B4-BE49-F238E27FC236}">
                  <a16:creationId xmlns:a16="http://schemas.microsoft.com/office/drawing/2014/main" id="{890560E4-7E2E-4208-98CB-228905C729BA}"/>
                </a:ext>
              </a:extLst>
            </p:cNvPr>
            <p:cNvSpPr/>
            <p:nvPr/>
          </p:nvSpPr>
          <p:spPr>
            <a:xfrm>
              <a:off x="-1624712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19"/>
                  </a:cubicBezTo>
                  <a:cubicBezTo>
                    <a:pt x="1226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Google Shape;477;p27">
              <a:extLst>
                <a:ext uri="{FF2B5EF4-FFF2-40B4-BE49-F238E27FC236}">
                  <a16:creationId xmlns:a16="http://schemas.microsoft.com/office/drawing/2014/main" id="{6C73921F-083B-41BD-86D3-C1AC37AD7FA7}"/>
                </a:ext>
              </a:extLst>
            </p:cNvPr>
            <p:cNvSpPr/>
            <p:nvPr/>
          </p:nvSpPr>
          <p:spPr>
            <a:xfrm>
              <a:off x="-1524112" y="379512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Google Shape;478;p27">
              <a:extLst>
                <a:ext uri="{FF2B5EF4-FFF2-40B4-BE49-F238E27FC236}">
                  <a16:creationId xmlns:a16="http://schemas.microsoft.com/office/drawing/2014/main" id="{9CF8F607-F728-454A-8D73-226D17369C8D}"/>
                </a:ext>
              </a:extLst>
            </p:cNvPr>
            <p:cNvSpPr/>
            <p:nvPr/>
          </p:nvSpPr>
          <p:spPr>
            <a:xfrm>
              <a:off x="-1424112" y="37951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Google Shape;479;p27">
              <a:extLst>
                <a:ext uri="{FF2B5EF4-FFF2-40B4-BE49-F238E27FC236}">
                  <a16:creationId xmlns:a16="http://schemas.microsoft.com/office/drawing/2014/main" id="{54548607-2E69-478C-B1FD-89F4C7956F7C}"/>
                </a:ext>
              </a:extLst>
            </p:cNvPr>
            <p:cNvSpPr/>
            <p:nvPr/>
          </p:nvSpPr>
          <p:spPr>
            <a:xfrm>
              <a:off x="-1323787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Google Shape;480;p27">
              <a:extLst>
                <a:ext uri="{FF2B5EF4-FFF2-40B4-BE49-F238E27FC236}">
                  <a16:creationId xmlns:a16="http://schemas.microsoft.com/office/drawing/2014/main" id="{B40D8393-1391-4728-A7FC-B0ADF843B81F}"/>
                </a:ext>
              </a:extLst>
            </p:cNvPr>
            <p:cNvSpPr/>
            <p:nvPr/>
          </p:nvSpPr>
          <p:spPr>
            <a:xfrm>
              <a:off x="-1223187" y="379512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Google Shape;481;p27">
              <a:extLst>
                <a:ext uri="{FF2B5EF4-FFF2-40B4-BE49-F238E27FC236}">
                  <a16:creationId xmlns:a16="http://schemas.microsoft.com/office/drawing/2014/main" id="{91B93A4F-5969-4217-A193-10EA23B1EE32}"/>
                </a:ext>
              </a:extLst>
            </p:cNvPr>
            <p:cNvSpPr/>
            <p:nvPr/>
          </p:nvSpPr>
          <p:spPr>
            <a:xfrm>
              <a:off x="-1123162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Google Shape;482;p27">
              <a:extLst>
                <a:ext uri="{FF2B5EF4-FFF2-40B4-BE49-F238E27FC236}">
                  <a16:creationId xmlns:a16="http://schemas.microsoft.com/office/drawing/2014/main" id="{5DD507D3-270C-47D3-824A-AA7909E0ABFE}"/>
                </a:ext>
              </a:extLst>
            </p:cNvPr>
            <p:cNvSpPr/>
            <p:nvPr/>
          </p:nvSpPr>
          <p:spPr>
            <a:xfrm>
              <a:off x="-1022562" y="379512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Google Shape;483;p27">
              <a:extLst>
                <a:ext uri="{FF2B5EF4-FFF2-40B4-BE49-F238E27FC236}">
                  <a16:creationId xmlns:a16="http://schemas.microsoft.com/office/drawing/2014/main" id="{F0406549-7749-4D95-A0C7-C95213544E04}"/>
                </a:ext>
              </a:extLst>
            </p:cNvPr>
            <p:cNvSpPr/>
            <p:nvPr/>
          </p:nvSpPr>
          <p:spPr>
            <a:xfrm>
              <a:off x="-922262" y="379512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Google Shape;484;p27">
              <a:extLst>
                <a:ext uri="{FF2B5EF4-FFF2-40B4-BE49-F238E27FC236}">
                  <a16:creationId xmlns:a16="http://schemas.microsoft.com/office/drawing/2014/main" id="{3D5D2484-D5A2-4C17-8543-8144EE1F2E04}"/>
                </a:ext>
              </a:extLst>
            </p:cNvPr>
            <p:cNvSpPr/>
            <p:nvPr/>
          </p:nvSpPr>
          <p:spPr>
            <a:xfrm>
              <a:off x="-822237" y="379512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Google Shape;485;p27">
              <a:extLst>
                <a:ext uri="{FF2B5EF4-FFF2-40B4-BE49-F238E27FC236}">
                  <a16:creationId xmlns:a16="http://schemas.microsoft.com/office/drawing/2014/main" id="{26400E3F-17F7-4919-B254-20B56471396F}"/>
                </a:ext>
              </a:extLst>
            </p:cNvPr>
            <p:cNvSpPr/>
            <p:nvPr/>
          </p:nvSpPr>
          <p:spPr>
            <a:xfrm>
              <a:off x="-1976837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19" y="1226"/>
                  </a:cubicBezTo>
                  <a:cubicBezTo>
                    <a:pt x="941" y="1226"/>
                    <a:pt x="1226" y="965"/>
                    <a:pt x="1226" y="619"/>
                  </a:cubicBezTo>
                  <a:cubicBezTo>
                    <a:pt x="1226" y="274"/>
                    <a:pt x="964" y="12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Google Shape;486;p27">
              <a:extLst>
                <a:ext uri="{FF2B5EF4-FFF2-40B4-BE49-F238E27FC236}">
                  <a16:creationId xmlns:a16="http://schemas.microsoft.com/office/drawing/2014/main" id="{CD8E03CB-F04E-4E33-991D-937BC0BD39D3}"/>
                </a:ext>
              </a:extLst>
            </p:cNvPr>
            <p:cNvSpPr/>
            <p:nvPr/>
          </p:nvSpPr>
          <p:spPr>
            <a:xfrm>
              <a:off x="-1876237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8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41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Google Shape;487;p27">
              <a:extLst>
                <a:ext uri="{FF2B5EF4-FFF2-40B4-BE49-F238E27FC236}">
                  <a16:creationId xmlns:a16="http://schemas.microsoft.com/office/drawing/2014/main" id="{8EAC95A7-D99C-45C3-89D6-4F9323101D6E}"/>
                </a:ext>
              </a:extLst>
            </p:cNvPr>
            <p:cNvSpPr/>
            <p:nvPr/>
          </p:nvSpPr>
          <p:spPr>
            <a:xfrm>
              <a:off x="-1775937" y="386835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6"/>
                    <a:pt x="620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41" y="12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Google Shape;488;p27">
              <a:extLst>
                <a:ext uri="{FF2B5EF4-FFF2-40B4-BE49-F238E27FC236}">
                  <a16:creationId xmlns:a16="http://schemas.microsoft.com/office/drawing/2014/main" id="{718A2BCC-2CA9-439A-9703-BF0733399F43}"/>
                </a:ext>
              </a:extLst>
            </p:cNvPr>
            <p:cNvSpPr/>
            <p:nvPr/>
          </p:nvSpPr>
          <p:spPr>
            <a:xfrm>
              <a:off x="-1675612" y="38683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6"/>
                    <a:pt x="607" y="1226"/>
                  </a:cubicBezTo>
                  <a:cubicBezTo>
                    <a:pt x="941" y="1226"/>
                    <a:pt x="1215" y="965"/>
                    <a:pt x="1215" y="619"/>
                  </a:cubicBezTo>
                  <a:cubicBezTo>
                    <a:pt x="1215" y="274"/>
                    <a:pt x="953" y="12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Google Shape;489;p27">
              <a:extLst>
                <a:ext uri="{FF2B5EF4-FFF2-40B4-BE49-F238E27FC236}">
                  <a16:creationId xmlns:a16="http://schemas.microsoft.com/office/drawing/2014/main" id="{650A88E3-A4C6-450C-8835-AACD9BB6D410}"/>
                </a:ext>
              </a:extLst>
            </p:cNvPr>
            <p:cNvSpPr/>
            <p:nvPr/>
          </p:nvSpPr>
          <p:spPr>
            <a:xfrm>
              <a:off x="-1575312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74" y="1226"/>
                    <a:pt x="608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41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Google Shape;490;p27">
              <a:extLst>
                <a:ext uri="{FF2B5EF4-FFF2-40B4-BE49-F238E27FC236}">
                  <a16:creationId xmlns:a16="http://schemas.microsoft.com/office/drawing/2014/main" id="{B19427DE-68EE-4873-94F6-C7FC47980103}"/>
                </a:ext>
              </a:extLst>
            </p:cNvPr>
            <p:cNvSpPr/>
            <p:nvPr/>
          </p:nvSpPr>
          <p:spPr>
            <a:xfrm>
              <a:off x="-1474712" y="3868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1" y="1226"/>
                    <a:pt x="1215" y="965"/>
                    <a:pt x="1215" y="619"/>
                  </a:cubicBezTo>
                  <a:cubicBezTo>
                    <a:pt x="1215" y="274"/>
                    <a:pt x="941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Google Shape;491;p27">
              <a:extLst>
                <a:ext uri="{FF2B5EF4-FFF2-40B4-BE49-F238E27FC236}">
                  <a16:creationId xmlns:a16="http://schemas.microsoft.com/office/drawing/2014/main" id="{91E5BDD2-070C-4FDE-8F94-BF9444CB44FF}"/>
                </a:ext>
              </a:extLst>
            </p:cNvPr>
            <p:cNvSpPr/>
            <p:nvPr/>
          </p:nvSpPr>
          <p:spPr>
            <a:xfrm>
              <a:off x="-1374687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8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53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Google Shape;492;p27">
              <a:extLst>
                <a:ext uri="{FF2B5EF4-FFF2-40B4-BE49-F238E27FC236}">
                  <a16:creationId xmlns:a16="http://schemas.microsoft.com/office/drawing/2014/main" id="{AA0B4B44-9529-42B0-A8C1-B16E68AFC8D6}"/>
                </a:ext>
              </a:extLst>
            </p:cNvPr>
            <p:cNvSpPr/>
            <p:nvPr/>
          </p:nvSpPr>
          <p:spPr>
            <a:xfrm>
              <a:off x="-1274387" y="386835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6"/>
                    <a:pt x="620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41" y="12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Google Shape;493;p27">
              <a:extLst>
                <a:ext uri="{FF2B5EF4-FFF2-40B4-BE49-F238E27FC236}">
                  <a16:creationId xmlns:a16="http://schemas.microsoft.com/office/drawing/2014/main" id="{B28C920D-92D4-4C6D-9DA4-59428CFE53C5}"/>
                </a:ext>
              </a:extLst>
            </p:cNvPr>
            <p:cNvSpPr/>
            <p:nvPr/>
          </p:nvSpPr>
          <p:spPr>
            <a:xfrm>
              <a:off x="-1174062" y="38683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62" y="1226"/>
                    <a:pt x="607" y="1226"/>
                  </a:cubicBezTo>
                  <a:cubicBezTo>
                    <a:pt x="941" y="1226"/>
                    <a:pt x="1215" y="965"/>
                    <a:pt x="1215" y="619"/>
                  </a:cubicBezTo>
                  <a:cubicBezTo>
                    <a:pt x="1215" y="274"/>
                    <a:pt x="953" y="12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Google Shape;494;p27">
              <a:extLst>
                <a:ext uri="{FF2B5EF4-FFF2-40B4-BE49-F238E27FC236}">
                  <a16:creationId xmlns:a16="http://schemas.microsoft.com/office/drawing/2014/main" id="{149B08F9-8C06-4C10-B93F-F8DA175C1900}"/>
                </a:ext>
              </a:extLst>
            </p:cNvPr>
            <p:cNvSpPr/>
            <p:nvPr/>
          </p:nvSpPr>
          <p:spPr>
            <a:xfrm>
              <a:off x="-1073762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74" y="1226"/>
                    <a:pt x="620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53" y="12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Google Shape;495;p27">
              <a:extLst>
                <a:ext uri="{FF2B5EF4-FFF2-40B4-BE49-F238E27FC236}">
                  <a16:creationId xmlns:a16="http://schemas.microsoft.com/office/drawing/2014/main" id="{6F6A7000-4673-4C66-BE67-529A7256CE9F}"/>
                </a:ext>
              </a:extLst>
            </p:cNvPr>
            <p:cNvSpPr/>
            <p:nvPr/>
          </p:nvSpPr>
          <p:spPr>
            <a:xfrm>
              <a:off x="-973162" y="3868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2" y="1226"/>
                    <a:pt x="1215" y="965"/>
                    <a:pt x="1215" y="619"/>
                  </a:cubicBezTo>
                  <a:cubicBezTo>
                    <a:pt x="1215" y="274"/>
                    <a:pt x="942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Google Shape;496;p27">
              <a:extLst>
                <a:ext uri="{FF2B5EF4-FFF2-40B4-BE49-F238E27FC236}">
                  <a16:creationId xmlns:a16="http://schemas.microsoft.com/office/drawing/2014/main" id="{7EFFBE21-8586-46FC-893A-5FBDCB0E4816}"/>
                </a:ext>
              </a:extLst>
            </p:cNvPr>
            <p:cNvSpPr/>
            <p:nvPr/>
          </p:nvSpPr>
          <p:spPr>
            <a:xfrm>
              <a:off x="-873137" y="3868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8" y="1226"/>
                  </a:cubicBezTo>
                  <a:cubicBezTo>
                    <a:pt x="941" y="1226"/>
                    <a:pt x="1227" y="965"/>
                    <a:pt x="1227" y="619"/>
                  </a:cubicBezTo>
                  <a:cubicBezTo>
                    <a:pt x="1227" y="274"/>
                    <a:pt x="953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Google Shape;497;p27">
              <a:extLst>
                <a:ext uri="{FF2B5EF4-FFF2-40B4-BE49-F238E27FC236}">
                  <a16:creationId xmlns:a16="http://schemas.microsoft.com/office/drawing/2014/main" id="{D5B3CDFE-1F5E-4B8F-995F-B2EB14685DF4}"/>
                </a:ext>
              </a:extLst>
            </p:cNvPr>
            <p:cNvSpPr/>
            <p:nvPr/>
          </p:nvSpPr>
          <p:spPr>
            <a:xfrm>
              <a:off x="-772537" y="3868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29" y="1226"/>
                    <a:pt x="1215" y="965"/>
                    <a:pt x="1215" y="619"/>
                  </a:cubicBezTo>
                  <a:cubicBezTo>
                    <a:pt x="1215" y="274"/>
                    <a:pt x="929" y="12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Google Shape;498;p27">
              <a:extLst>
                <a:ext uri="{FF2B5EF4-FFF2-40B4-BE49-F238E27FC236}">
                  <a16:creationId xmlns:a16="http://schemas.microsoft.com/office/drawing/2014/main" id="{BD2E5B3A-31C0-48F0-BEFB-CA09FD264D58}"/>
                </a:ext>
              </a:extLst>
            </p:cNvPr>
            <p:cNvSpPr/>
            <p:nvPr/>
          </p:nvSpPr>
          <p:spPr>
            <a:xfrm>
              <a:off x="-1925662" y="39421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81"/>
                    <a:pt x="964" y="0"/>
                    <a:pt x="62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Google Shape;499;p27">
              <a:extLst>
                <a:ext uri="{FF2B5EF4-FFF2-40B4-BE49-F238E27FC236}">
                  <a16:creationId xmlns:a16="http://schemas.microsoft.com/office/drawing/2014/main" id="{265AA4DD-87B5-4EB4-80EA-0C39F0BE3112}"/>
                </a:ext>
              </a:extLst>
            </p:cNvPr>
            <p:cNvSpPr/>
            <p:nvPr/>
          </p:nvSpPr>
          <p:spPr>
            <a:xfrm>
              <a:off x="-1825337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0"/>
                  </a:moveTo>
                  <a:cubicBezTo>
                    <a:pt x="632" y="0"/>
                    <a:pt x="626" y="1"/>
                    <a:pt x="619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52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Google Shape;500;p27">
              <a:extLst>
                <a:ext uri="{FF2B5EF4-FFF2-40B4-BE49-F238E27FC236}">
                  <a16:creationId xmlns:a16="http://schemas.microsoft.com/office/drawing/2014/main" id="{8AAE6382-FC39-4264-8DB5-787F9B343AC7}"/>
                </a:ext>
              </a:extLst>
            </p:cNvPr>
            <p:cNvSpPr/>
            <p:nvPr/>
          </p:nvSpPr>
          <p:spPr>
            <a:xfrm>
              <a:off x="-1725037" y="39421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1" y="0"/>
                    <a:pt x="615" y="1"/>
                    <a:pt x="608" y="1"/>
                  </a:cubicBezTo>
                  <a:cubicBezTo>
                    <a:pt x="275" y="1"/>
                    <a:pt x="1" y="275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1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Google Shape;501;p27">
              <a:extLst>
                <a:ext uri="{FF2B5EF4-FFF2-40B4-BE49-F238E27FC236}">
                  <a16:creationId xmlns:a16="http://schemas.microsoft.com/office/drawing/2014/main" id="{9D07DE02-A85A-4C3A-B6B9-8E34EE5A1C78}"/>
                </a:ext>
              </a:extLst>
            </p:cNvPr>
            <p:cNvSpPr/>
            <p:nvPr/>
          </p:nvSpPr>
          <p:spPr>
            <a:xfrm>
              <a:off x="-1624712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1"/>
                    <a:pt x="607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53"/>
                    <a:pt x="1226" y="608"/>
                  </a:cubicBezTo>
                  <a:cubicBezTo>
                    <a:pt x="1226" y="281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Google Shape;502;p27">
              <a:extLst>
                <a:ext uri="{FF2B5EF4-FFF2-40B4-BE49-F238E27FC236}">
                  <a16:creationId xmlns:a16="http://schemas.microsoft.com/office/drawing/2014/main" id="{B0161F5A-9B52-485C-99E9-54BD8C0B4C5B}"/>
                </a:ext>
              </a:extLst>
            </p:cNvPr>
            <p:cNvSpPr/>
            <p:nvPr/>
          </p:nvSpPr>
          <p:spPr>
            <a:xfrm>
              <a:off x="-1524112" y="39421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0"/>
                  </a:moveTo>
                  <a:cubicBezTo>
                    <a:pt x="621" y="0"/>
                    <a:pt x="614" y="1"/>
                    <a:pt x="608" y="1"/>
                  </a:cubicBezTo>
                  <a:cubicBezTo>
                    <a:pt x="274" y="1"/>
                    <a:pt x="0" y="275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1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Google Shape;503;p27">
              <a:extLst>
                <a:ext uri="{FF2B5EF4-FFF2-40B4-BE49-F238E27FC236}">
                  <a16:creationId xmlns:a16="http://schemas.microsoft.com/office/drawing/2014/main" id="{8F7D11FF-57FA-4C3F-BC6B-698B9D2A7295}"/>
                </a:ext>
              </a:extLst>
            </p:cNvPr>
            <p:cNvSpPr/>
            <p:nvPr/>
          </p:nvSpPr>
          <p:spPr>
            <a:xfrm>
              <a:off x="-1424112" y="39421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75" y="1"/>
                    <a:pt x="1" y="275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81"/>
                    <a:pt x="964" y="0"/>
                    <a:pt x="62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Google Shape;504;p27">
              <a:extLst>
                <a:ext uri="{FF2B5EF4-FFF2-40B4-BE49-F238E27FC236}">
                  <a16:creationId xmlns:a16="http://schemas.microsoft.com/office/drawing/2014/main" id="{B06C1AB8-C610-44BF-8B29-62340EF14227}"/>
                </a:ext>
              </a:extLst>
            </p:cNvPr>
            <p:cNvSpPr/>
            <p:nvPr/>
          </p:nvSpPr>
          <p:spPr>
            <a:xfrm>
              <a:off x="-1323787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0"/>
                  </a:moveTo>
                  <a:cubicBezTo>
                    <a:pt x="632" y="0"/>
                    <a:pt x="626" y="1"/>
                    <a:pt x="619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52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Google Shape;505;p27">
              <a:extLst>
                <a:ext uri="{FF2B5EF4-FFF2-40B4-BE49-F238E27FC236}">
                  <a16:creationId xmlns:a16="http://schemas.microsoft.com/office/drawing/2014/main" id="{A06FC7C3-AAEB-4A52-B619-82F90B9B2764}"/>
                </a:ext>
              </a:extLst>
            </p:cNvPr>
            <p:cNvSpPr/>
            <p:nvPr/>
          </p:nvSpPr>
          <p:spPr>
            <a:xfrm>
              <a:off x="-1223187" y="39421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1" y="0"/>
                    <a:pt x="615" y="1"/>
                    <a:pt x="608" y="1"/>
                  </a:cubicBezTo>
                  <a:cubicBezTo>
                    <a:pt x="286" y="1"/>
                    <a:pt x="1" y="275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81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Google Shape;506;p27">
              <a:extLst>
                <a:ext uri="{FF2B5EF4-FFF2-40B4-BE49-F238E27FC236}">
                  <a16:creationId xmlns:a16="http://schemas.microsoft.com/office/drawing/2014/main" id="{F1CE6A44-AD5A-4EB2-9D7B-8919A4B839A0}"/>
                </a:ext>
              </a:extLst>
            </p:cNvPr>
            <p:cNvSpPr/>
            <p:nvPr/>
          </p:nvSpPr>
          <p:spPr>
            <a:xfrm>
              <a:off x="-1123162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1"/>
                    <a:pt x="607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Google Shape;507;p27">
              <a:extLst>
                <a:ext uri="{FF2B5EF4-FFF2-40B4-BE49-F238E27FC236}">
                  <a16:creationId xmlns:a16="http://schemas.microsoft.com/office/drawing/2014/main" id="{63A08027-EDF8-4271-9A6F-359A93136B0A}"/>
                </a:ext>
              </a:extLst>
            </p:cNvPr>
            <p:cNvSpPr/>
            <p:nvPr/>
          </p:nvSpPr>
          <p:spPr>
            <a:xfrm>
              <a:off x="-1022562" y="39421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0"/>
                  </a:moveTo>
                  <a:cubicBezTo>
                    <a:pt x="621" y="0"/>
                    <a:pt x="614" y="1"/>
                    <a:pt x="608" y="1"/>
                  </a:cubicBezTo>
                  <a:cubicBezTo>
                    <a:pt x="274" y="1"/>
                    <a:pt x="0" y="275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81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Google Shape;508;p27">
              <a:extLst>
                <a:ext uri="{FF2B5EF4-FFF2-40B4-BE49-F238E27FC236}">
                  <a16:creationId xmlns:a16="http://schemas.microsoft.com/office/drawing/2014/main" id="{8DBE1A50-D5B9-4D10-9F67-7466A6E75292}"/>
                </a:ext>
              </a:extLst>
            </p:cNvPr>
            <p:cNvSpPr/>
            <p:nvPr/>
          </p:nvSpPr>
          <p:spPr>
            <a:xfrm>
              <a:off x="-922262" y="39421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8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5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Google Shape;509;p27">
              <a:extLst>
                <a:ext uri="{FF2B5EF4-FFF2-40B4-BE49-F238E27FC236}">
                  <a16:creationId xmlns:a16="http://schemas.microsoft.com/office/drawing/2014/main" id="{E1309C8D-8DBD-4AA0-87A9-1CDAEF23B4CA}"/>
                </a:ext>
              </a:extLst>
            </p:cNvPr>
            <p:cNvSpPr/>
            <p:nvPr/>
          </p:nvSpPr>
          <p:spPr>
            <a:xfrm>
              <a:off x="-822237" y="39421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0"/>
                  </a:moveTo>
                  <a:cubicBezTo>
                    <a:pt x="633" y="0"/>
                    <a:pt x="626" y="1"/>
                    <a:pt x="620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81"/>
                    <a:pt x="964" y="0"/>
                    <a:pt x="64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Google Shape;510;p27">
              <a:extLst>
                <a:ext uri="{FF2B5EF4-FFF2-40B4-BE49-F238E27FC236}">
                  <a16:creationId xmlns:a16="http://schemas.microsoft.com/office/drawing/2014/main" id="{4B0565A0-699C-432B-B030-9F318B669E3E}"/>
                </a:ext>
              </a:extLst>
            </p:cNvPr>
            <p:cNvSpPr/>
            <p:nvPr/>
          </p:nvSpPr>
          <p:spPr>
            <a:xfrm>
              <a:off x="-1976837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0"/>
                  </a:moveTo>
                  <a:cubicBezTo>
                    <a:pt x="633" y="0"/>
                    <a:pt x="626" y="1"/>
                    <a:pt x="619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6" y="953"/>
                    <a:pt x="1226" y="620"/>
                  </a:cubicBezTo>
                  <a:cubicBezTo>
                    <a:pt x="1226" y="282"/>
                    <a:pt x="975" y="0"/>
                    <a:pt x="64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Google Shape;511;p27">
              <a:extLst>
                <a:ext uri="{FF2B5EF4-FFF2-40B4-BE49-F238E27FC236}">
                  <a16:creationId xmlns:a16="http://schemas.microsoft.com/office/drawing/2014/main" id="{6C2ABA9F-CCBC-4830-BFC5-98D700CD44B0}"/>
                </a:ext>
              </a:extLst>
            </p:cNvPr>
            <p:cNvSpPr/>
            <p:nvPr/>
          </p:nvSpPr>
          <p:spPr>
            <a:xfrm>
              <a:off x="-1876237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Google Shape;512;p27">
              <a:extLst>
                <a:ext uri="{FF2B5EF4-FFF2-40B4-BE49-F238E27FC236}">
                  <a16:creationId xmlns:a16="http://schemas.microsoft.com/office/drawing/2014/main" id="{4037D2C6-E200-4A2B-9A0E-0D63E0AACBF3}"/>
                </a:ext>
              </a:extLst>
            </p:cNvPr>
            <p:cNvSpPr/>
            <p:nvPr/>
          </p:nvSpPr>
          <p:spPr>
            <a:xfrm>
              <a:off x="-1775937" y="4015375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0"/>
                  </a:moveTo>
                  <a:cubicBezTo>
                    <a:pt x="633" y="0"/>
                    <a:pt x="626" y="1"/>
                    <a:pt x="620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Google Shape;513;p27">
              <a:extLst>
                <a:ext uri="{FF2B5EF4-FFF2-40B4-BE49-F238E27FC236}">
                  <a16:creationId xmlns:a16="http://schemas.microsoft.com/office/drawing/2014/main" id="{44CB04D4-97FC-4761-A498-3CA663C5B655}"/>
                </a:ext>
              </a:extLst>
            </p:cNvPr>
            <p:cNvSpPr/>
            <p:nvPr/>
          </p:nvSpPr>
          <p:spPr>
            <a:xfrm>
              <a:off x="-1675612" y="4015375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0"/>
                  </a:moveTo>
                  <a:cubicBezTo>
                    <a:pt x="621" y="0"/>
                    <a:pt x="614" y="1"/>
                    <a:pt x="607" y="1"/>
                  </a:cubicBezTo>
                  <a:cubicBezTo>
                    <a:pt x="274" y="1"/>
                    <a:pt x="0" y="275"/>
                    <a:pt x="0" y="620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Google Shape;514;p27">
              <a:extLst>
                <a:ext uri="{FF2B5EF4-FFF2-40B4-BE49-F238E27FC236}">
                  <a16:creationId xmlns:a16="http://schemas.microsoft.com/office/drawing/2014/main" id="{EF757A5B-B74C-4B50-AEEB-2F7D0520DFC9}"/>
                </a:ext>
              </a:extLst>
            </p:cNvPr>
            <p:cNvSpPr/>
            <p:nvPr/>
          </p:nvSpPr>
          <p:spPr>
            <a:xfrm>
              <a:off x="-1575312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5" y="1"/>
                    <a:pt x="608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Google Shape;515;p27">
              <a:extLst>
                <a:ext uri="{FF2B5EF4-FFF2-40B4-BE49-F238E27FC236}">
                  <a16:creationId xmlns:a16="http://schemas.microsoft.com/office/drawing/2014/main" id="{A902C2AC-5E95-435C-B821-99D13C8C53F8}"/>
                </a:ext>
              </a:extLst>
            </p:cNvPr>
            <p:cNvSpPr/>
            <p:nvPr/>
          </p:nvSpPr>
          <p:spPr>
            <a:xfrm>
              <a:off x="-1474712" y="40153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Google Shape;516;p27">
              <a:extLst>
                <a:ext uri="{FF2B5EF4-FFF2-40B4-BE49-F238E27FC236}">
                  <a16:creationId xmlns:a16="http://schemas.microsoft.com/office/drawing/2014/main" id="{41DF6D72-872C-4FBE-95BC-698B400E7A01}"/>
                </a:ext>
              </a:extLst>
            </p:cNvPr>
            <p:cNvSpPr/>
            <p:nvPr/>
          </p:nvSpPr>
          <p:spPr>
            <a:xfrm>
              <a:off x="-1374687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5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Google Shape;517;p27">
              <a:extLst>
                <a:ext uri="{FF2B5EF4-FFF2-40B4-BE49-F238E27FC236}">
                  <a16:creationId xmlns:a16="http://schemas.microsoft.com/office/drawing/2014/main" id="{F75402D8-EF5E-4E8F-BAD5-2D2D422DC12E}"/>
                </a:ext>
              </a:extLst>
            </p:cNvPr>
            <p:cNvSpPr/>
            <p:nvPr/>
          </p:nvSpPr>
          <p:spPr>
            <a:xfrm>
              <a:off x="-1274387" y="4015375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0"/>
                  </a:moveTo>
                  <a:cubicBezTo>
                    <a:pt x="633" y="0"/>
                    <a:pt x="626" y="1"/>
                    <a:pt x="620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53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Google Shape;518;p27">
              <a:extLst>
                <a:ext uri="{FF2B5EF4-FFF2-40B4-BE49-F238E27FC236}">
                  <a16:creationId xmlns:a16="http://schemas.microsoft.com/office/drawing/2014/main" id="{55414204-E672-44A7-8C5D-305CB42202E1}"/>
                </a:ext>
              </a:extLst>
            </p:cNvPr>
            <p:cNvSpPr/>
            <p:nvPr/>
          </p:nvSpPr>
          <p:spPr>
            <a:xfrm>
              <a:off x="-1174062" y="4015375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0"/>
                  </a:moveTo>
                  <a:cubicBezTo>
                    <a:pt x="621" y="0"/>
                    <a:pt x="614" y="1"/>
                    <a:pt x="607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Google Shape;519;p27">
              <a:extLst>
                <a:ext uri="{FF2B5EF4-FFF2-40B4-BE49-F238E27FC236}">
                  <a16:creationId xmlns:a16="http://schemas.microsoft.com/office/drawing/2014/main" id="{FE363B57-A8D4-4C05-ACB0-C400E3A7098D}"/>
                </a:ext>
              </a:extLst>
            </p:cNvPr>
            <p:cNvSpPr/>
            <p:nvPr/>
          </p:nvSpPr>
          <p:spPr>
            <a:xfrm>
              <a:off x="-1073762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0"/>
                  </a:moveTo>
                  <a:cubicBezTo>
                    <a:pt x="633" y="0"/>
                    <a:pt x="626" y="1"/>
                    <a:pt x="620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0"/>
                    <a:pt x="64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Google Shape;520;p27">
              <a:extLst>
                <a:ext uri="{FF2B5EF4-FFF2-40B4-BE49-F238E27FC236}">
                  <a16:creationId xmlns:a16="http://schemas.microsoft.com/office/drawing/2014/main" id="{764AB674-EBED-46BE-B913-B72411E93226}"/>
                </a:ext>
              </a:extLst>
            </p:cNvPr>
            <p:cNvSpPr/>
            <p:nvPr/>
          </p:nvSpPr>
          <p:spPr>
            <a:xfrm>
              <a:off x="-973162" y="40153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20"/>
                  </a:cubicBezTo>
                  <a:cubicBezTo>
                    <a:pt x="1215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Google Shape;521;p27">
              <a:extLst>
                <a:ext uri="{FF2B5EF4-FFF2-40B4-BE49-F238E27FC236}">
                  <a16:creationId xmlns:a16="http://schemas.microsoft.com/office/drawing/2014/main" id="{FAD6861F-E32B-413C-ABE7-B93C36D877B0}"/>
                </a:ext>
              </a:extLst>
            </p:cNvPr>
            <p:cNvSpPr/>
            <p:nvPr/>
          </p:nvSpPr>
          <p:spPr>
            <a:xfrm>
              <a:off x="-873137" y="4015375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Google Shape;522;p27">
              <a:extLst>
                <a:ext uri="{FF2B5EF4-FFF2-40B4-BE49-F238E27FC236}">
                  <a16:creationId xmlns:a16="http://schemas.microsoft.com/office/drawing/2014/main" id="{14E36C65-77FA-444C-93BF-922B4B9CF9BA}"/>
                </a:ext>
              </a:extLst>
            </p:cNvPr>
            <p:cNvSpPr/>
            <p:nvPr/>
          </p:nvSpPr>
          <p:spPr>
            <a:xfrm>
              <a:off x="-772537" y="4015375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7" y="0"/>
                  </a:moveTo>
                  <a:cubicBezTo>
                    <a:pt x="621" y="0"/>
                    <a:pt x="614" y="1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20"/>
                  </a:cubicBezTo>
                  <a:cubicBezTo>
                    <a:pt x="1215" y="282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Google Shape;523;p27">
              <a:extLst>
                <a:ext uri="{FF2B5EF4-FFF2-40B4-BE49-F238E27FC236}">
                  <a16:creationId xmlns:a16="http://schemas.microsoft.com/office/drawing/2014/main" id="{1E9A5B0B-1188-4546-B8D2-A60D73E8E37E}"/>
                </a:ext>
              </a:extLst>
            </p:cNvPr>
            <p:cNvSpPr/>
            <p:nvPr/>
          </p:nvSpPr>
          <p:spPr>
            <a:xfrm>
              <a:off x="-1925662" y="4088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0"/>
                  </a:moveTo>
                  <a:cubicBezTo>
                    <a:pt x="622" y="0"/>
                    <a:pt x="615" y="0"/>
                    <a:pt x="608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65"/>
                    <a:pt x="1215" y="620"/>
                  </a:cubicBezTo>
                  <a:cubicBezTo>
                    <a:pt x="1215" y="282"/>
                    <a:pt x="964" y="0"/>
                    <a:pt x="62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Google Shape;524;p27">
              <a:extLst>
                <a:ext uri="{FF2B5EF4-FFF2-40B4-BE49-F238E27FC236}">
                  <a16:creationId xmlns:a16="http://schemas.microsoft.com/office/drawing/2014/main" id="{ABCC5D36-1CCE-421F-93A7-89FC978EC790}"/>
                </a:ext>
              </a:extLst>
            </p:cNvPr>
            <p:cNvSpPr/>
            <p:nvPr/>
          </p:nvSpPr>
          <p:spPr>
            <a:xfrm>
              <a:off x="-1825337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0"/>
                  </a:moveTo>
                  <a:cubicBezTo>
                    <a:pt x="632" y="0"/>
                    <a:pt x="626" y="0"/>
                    <a:pt x="619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52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Google Shape;525;p27">
              <a:extLst>
                <a:ext uri="{FF2B5EF4-FFF2-40B4-BE49-F238E27FC236}">
                  <a16:creationId xmlns:a16="http://schemas.microsoft.com/office/drawing/2014/main" id="{EF943013-B10A-4309-B984-0A060AC0A0FE}"/>
                </a:ext>
              </a:extLst>
            </p:cNvPr>
            <p:cNvSpPr/>
            <p:nvPr/>
          </p:nvSpPr>
          <p:spPr>
            <a:xfrm>
              <a:off x="-1725037" y="4088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1" y="0"/>
                    <a:pt x="615" y="0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65"/>
                    <a:pt x="1215" y="620"/>
                  </a:cubicBezTo>
                  <a:cubicBezTo>
                    <a:pt x="1215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Google Shape;526;p27">
              <a:extLst>
                <a:ext uri="{FF2B5EF4-FFF2-40B4-BE49-F238E27FC236}">
                  <a16:creationId xmlns:a16="http://schemas.microsoft.com/office/drawing/2014/main" id="{41719E2C-63EF-4656-B443-8E5DD1DDD81F}"/>
                </a:ext>
              </a:extLst>
            </p:cNvPr>
            <p:cNvSpPr/>
            <p:nvPr/>
          </p:nvSpPr>
          <p:spPr>
            <a:xfrm>
              <a:off x="-1624712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0"/>
                    <a:pt x="607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6" y="965"/>
                    <a:pt x="1226" y="620"/>
                  </a:cubicBezTo>
                  <a:cubicBezTo>
                    <a:pt x="1226" y="28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Google Shape;527;p27">
              <a:extLst>
                <a:ext uri="{FF2B5EF4-FFF2-40B4-BE49-F238E27FC236}">
                  <a16:creationId xmlns:a16="http://schemas.microsoft.com/office/drawing/2014/main" id="{677AED66-DBD4-48A6-90B9-7BEEBCF0DD80}"/>
                </a:ext>
              </a:extLst>
            </p:cNvPr>
            <p:cNvSpPr/>
            <p:nvPr/>
          </p:nvSpPr>
          <p:spPr>
            <a:xfrm>
              <a:off x="-1524112" y="408860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0"/>
                  </a:moveTo>
                  <a:cubicBezTo>
                    <a:pt x="621" y="0"/>
                    <a:pt x="614" y="0"/>
                    <a:pt x="608" y="1"/>
                  </a:cubicBezTo>
                  <a:cubicBezTo>
                    <a:pt x="274" y="1"/>
                    <a:pt x="0" y="275"/>
                    <a:pt x="0" y="620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65"/>
                    <a:pt x="1215" y="620"/>
                  </a:cubicBezTo>
                  <a:cubicBezTo>
                    <a:pt x="1215" y="282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Google Shape;528;p27">
              <a:extLst>
                <a:ext uri="{FF2B5EF4-FFF2-40B4-BE49-F238E27FC236}">
                  <a16:creationId xmlns:a16="http://schemas.microsoft.com/office/drawing/2014/main" id="{F36D9AC7-F4DD-4A4B-BE93-0BE9D2F210BE}"/>
                </a:ext>
              </a:extLst>
            </p:cNvPr>
            <p:cNvSpPr/>
            <p:nvPr/>
          </p:nvSpPr>
          <p:spPr>
            <a:xfrm>
              <a:off x="-1424112" y="4088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9" y="0"/>
                  </a:moveTo>
                  <a:cubicBezTo>
                    <a:pt x="622" y="0"/>
                    <a:pt x="615" y="0"/>
                    <a:pt x="608" y="1"/>
                  </a:cubicBezTo>
                  <a:cubicBezTo>
                    <a:pt x="275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65"/>
                    <a:pt x="1215" y="620"/>
                  </a:cubicBezTo>
                  <a:cubicBezTo>
                    <a:pt x="1215" y="282"/>
                    <a:pt x="964" y="0"/>
                    <a:pt x="62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Google Shape;529;p27">
              <a:extLst>
                <a:ext uri="{FF2B5EF4-FFF2-40B4-BE49-F238E27FC236}">
                  <a16:creationId xmlns:a16="http://schemas.microsoft.com/office/drawing/2014/main" id="{DBD29D4F-1216-41CC-82AD-23E203FF71D6}"/>
                </a:ext>
              </a:extLst>
            </p:cNvPr>
            <p:cNvSpPr/>
            <p:nvPr/>
          </p:nvSpPr>
          <p:spPr>
            <a:xfrm>
              <a:off x="-1323787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39" y="0"/>
                  </a:moveTo>
                  <a:cubicBezTo>
                    <a:pt x="632" y="0"/>
                    <a:pt x="626" y="0"/>
                    <a:pt x="619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52" y="0"/>
                    <a:pt x="63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Google Shape;530;p27">
              <a:extLst>
                <a:ext uri="{FF2B5EF4-FFF2-40B4-BE49-F238E27FC236}">
                  <a16:creationId xmlns:a16="http://schemas.microsoft.com/office/drawing/2014/main" id="{263446D2-7CA1-4CF3-8ED8-6789614D3747}"/>
                </a:ext>
              </a:extLst>
            </p:cNvPr>
            <p:cNvSpPr/>
            <p:nvPr/>
          </p:nvSpPr>
          <p:spPr>
            <a:xfrm>
              <a:off x="-1223187" y="4088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0"/>
                  </a:moveTo>
                  <a:cubicBezTo>
                    <a:pt x="621" y="0"/>
                    <a:pt x="615" y="0"/>
                    <a:pt x="608" y="1"/>
                  </a:cubicBezTo>
                  <a:cubicBezTo>
                    <a:pt x="286" y="1"/>
                    <a:pt x="1" y="275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65"/>
                    <a:pt x="1215" y="620"/>
                  </a:cubicBezTo>
                  <a:cubicBezTo>
                    <a:pt x="1215" y="282"/>
                    <a:pt x="952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Google Shape;531;p27">
              <a:extLst>
                <a:ext uri="{FF2B5EF4-FFF2-40B4-BE49-F238E27FC236}">
                  <a16:creationId xmlns:a16="http://schemas.microsoft.com/office/drawing/2014/main" id="{CF3843CC-066A-4156-88DB-C8CD9E7560E0}"/>
                </a:ext>
              </a:extLst>
            </p:cNvPr>
            <p:cNvSpPr/>
            <p:nvPr/>
          </p:nvSpPr>
          <p:spPr>
            <a:xfrm>
              <a:off x="-1123162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0"/>
                  </a:moveTo>
                  <a:cubicBezTo>
                    <a:pt x="621" y="0"/>
                    <a:pt x="614" y="0"/>
                    <a:pt x="607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07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Google Shape;532;p27">
              <a:extLst>
                <a:ext uri="{FF2B5EF4-FFF2-40B4-BE49-F238E27FC236}">
                  <a16:creationId xmlns:a16="http://schemas.microsoft.com/office/drawing/2014/main" id="{1ADF6265-0292-4AFF-AF28-A25C38B1A93A}"/>
                </a:ext>
              </a:extLst>
            </p:cNvPr>
            <p:cNvSpPr/>
            <p:nvPr/>
          </p:nvSpPr>
          <p:spPr>
            <a:xfrm>
              <a:off x="-1022562" y="408860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7" y="0"/>
                  </a:moveTo>
                  <a:cubicBezTo>
                    <a:pt x="621" y="0"/>
                    <a:pt x="614" y="0"/>
                    <a:pt x="608" y="1"/>
                  </a:cubicBezTo>
                  <a:cubicBezTo>
                    <a:pt x="274" y="1"/>
                    <a:pt x="0" y="275"/>
                    <a:pt x="0" y="620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65"/>
                    <a:pt x="1215" y="620"/>
                  </a:cubicBezTo>
                  <a:cubicBezTo>
                    <a:pt x="1215" y="282"/>
                    <a:pt x="941" y="0"/>
                    <a:pt x="62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Google Shape;533;p27">
              <a:extLst>
                <a:ext uri="{FF2B5EF4-FFF2-40B4-BE49-F238E27FC236}">
                  <a16:creationId xmlns:a16="http://schemas.microsoft.com/office/drawing/2014/main" id="{58FA9F29-A70C-412A-B765-D7BC4853FE6A}"/>
                </a:ext>
              </a:extLst>
            </p:cNvPr>
            <p:cNvSpPr/>
            <p:nvPr/>
          </p:nvSpPr>
          <p:spPr>
            <a:xfrm>
              <a:off x="-922262" y="408860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8" y="0"/>
                  </a:moveTo>
                  <a:cubicBezTo>
                    <a:pt x="622" y="0"/>
                    <a:pt x="615" y="0"/>
                    <a:pt x="608" y="1"/>
                  </a:cubicBezTo>
                  <a:cubicBezTo>
                    <a:pt x="287" y="1"/>
                    <a:pt x="1" y="275"/>
                    <a:pt x="1" y="620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53" y="0"/>
                    <a:pt x="62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Google Shape;534;p27">
              <a:extLst>
                <a:ext uri="{FF2B5EF4-FFF2-40B4-BE49-F238E27FC236}">
                  <a16:creationId xmlns:a16="http://schemas.microsoft.com/office/drawing/2014/main" id="{58F8A8C6-15F5-4957-BB6A-655FFB85ABB7}"/>
                </a:ext>
              </a:extLst>
            </p:cNvPr>
            <p:cNvSpPr/>
            <p:nvPr/>
          </p:nvSpPr>
          <p:spPr>
            <a:xfrm>
              <a:off x="-822237" y="4088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0"/>
                  </a:moveTo>
                  <a:cubicBezTo>
                    <a:pt x="633" y="0"/>
                    <a:pt x="626" y="0"/>
                    <a:pt x="620" y="1"/>
                  </a:cubicBezTo>
                  <a:cubicBezTo>
                    <a:pt x="286" y="1"/>
                    <a:pt x="0" y="275"/>
                    <a:pt x="0" y="620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82"/>
                    <a:pt x="964" y="0"/>
                    <a:pt x="64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Google Shape;535;p27">
              <a:extLst>
                <a:ext uri="{FF2B5EF4-FFF2-40B4-BE49-F238E27FC236}">
                  <a16:creationId xmlns:a16="http://schemas.microsoft.com/office/drawing/2014/main" id="{F044D29B-54B7-40D1-BB30-44162A6FA3AD}"/>
                </a:ext>
              </a:extLst>
            </p:cNvPr>
            <p:cNvSpPr/>
            <p:nvPr/>
          </p:nvSpPr>
          <p:spPr>
            <a:xfrm>
              <a:off x="-1976837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19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74" y="1215"/>
                    <a:pt x="619" y="1215"/>
                  </a:cubicBezTo>
                  <a:cubicBezTo>
                    <a:pt x="941" y="1215"/>
                    <a:pt x="1226" y="953"/>
                    <a:pt x="1226" y="608"/>
                  </a:cubicBezTo>
                  <a:cubicBezTo>
                    <a:pt x="1226" y="262"/>
                    <a:pt x="964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Google Shape;536;p27">
              <a:extLst>
                <a:ext uri="{FF2B5EF4-FFF2-40B4-BE49-F238E27FC236}">
                  <a16:creationId xmlns:a16="http://schemas.microsoft.com/office/drawing/2014/main" id="{54C4A104-0854-4549-9A83-A76385CA814C}"/>
                </a:ext>
              </a:extLst>
            </p:cNvPr>
            <p:cNvSpPr/>
            <p:nvPr/>
          </p:nvSpPr>
          <p:spPr>
            <a:xfrm>
              <a:off x="-1876237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Google Shape;537;p27">
              <a:extLst>
                <a:ext uri="{FF2B5EF4-FFF2-40B4-BE49-F238E27FC236}">
                  <a16:creationId xmlns:a16="http://schemas.microsoft.com/office/drawing/2014/main" id="{224A2D14-A72F-4C85-B6C4-329C9631C77D}"/>
                </a:ext>
              </a:extLst>
            </p:cNvPr>
            <p:cNvSpPr/>
            <p:nvPr/>
          </p:nvSpPr>
          <p:spPr>
            <a:xfrm>
              <a:off x="-1775937" y="4162125"/>
              <a:ext cx="30700" cy="30375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20" y="1"/>
                  </a:moveTo>
                  <a:cubicBezTo>
                    <a:pt x="287" y="1"/>
                    <a:pt x="1" y="262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41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Google Shape;538;p27">
              <a:extLst>
                <a:ext uri="{FF2B5EF4-FFF2-40B4-BE49-F238E27FC236}">
                  <a16:creationId xmlns:a16="http://schemas.microsoft.com/office/drawing/2014/main" id="{A42EF2BE-467F-45F3-9799-CF625F23AC5F}"/>
                </a:ext>
              </a:extLst>
            </p:cNvPr>
            <p:cNvSpPr/>
            <p:nvPr/>
          </p:nvSpPr>
          <p:spPr>
            <a:xfrm>
              <a:off x="-1675612" y="41621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1"/>
                  </a:moveTo>
                  <a:cubicBezTo>
                    <a:pt x="274" y="1"/>
                    <a:pt x="0" y="262"/>
                    <a:pt x="0" y="608"/>
                  </a:cubicBezTo>
                  <a:cubicBezTo>
                    <a:pt x="0" y="941"/>
                    <a:pt x="262" y="1215"/>
                    <a:pt x="607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2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Google Shape;539;p27">
              <a:extLst>
                <a:ext uri="{FF2B5EF4-FFF2-40B4-BE49-F238E27FC236}">
                  <a16:creationId xmlns:a16="http://schemas.microsoft.com/office/drawing/2014/main" id="{5C3BD3BB-5455-422F-8936-984F647AD3D0}"/>
                </a:ext>
              </a:extLst>
            </p:cNvPr>
            <p:cNvSpPr/>
            <p:nvPr/>
          </p:nvSpPr>
          <p:spPr>
            <a:xfrm>
              <a:off x="-1575312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1"/>
                  </a:moveTo>
                  <a:cubicBezTo>
                    <a:pt x="286" y="1"/>
                    <a:pt x="1" y="262"/>
                    <a:pt x="1" y="608"/>
                  </a:cubicBezTo>
                  <a:cubicBezTo>
                    <a:pt x="1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Google Shape;540;p27">
              <a:extLst>
                <a:ext uri="{FF2B5EF4-FFF2-40B4-BE49-F238E27FC236}">
                  <a16:creationId xmlns:a16="http://schemas.microsoft.com/office/drawing/2014/main" id="{88D90C3B-D3F7-484B-9A1A-B52051D818D6}"/>
                </a:ext>
              </a:extLst>
            </p:cNvPr>
            <p:cNvSpPr/>
            <p:nvPr/>
          </p:nvSpPr>
          <p:spPr>
            <a:xfrm>
              <a:off x="-1474712" y="41621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1"/>
                  </a:moveTo>
                  <a:cubicBezTo>
                    <a:pt x="275" y="1"/>
                    <a:pt x="1" y="262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2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Google Shape;541;p27">
              <a:extLst>
                <a:ext uri="{FF2B5EF4-FFF2-40B4-BE49-F238E27FC236}">
                  <a16:creationId xmlns:a16="http://schemas.microsoft.com/office/drawing/2014/main" id="{9F7D6847-A45E-4BC8-90A0-F6B5D7F4C92C}"/>
                </a:ext>
              </a:extLst>
            </p:cNvPr>
            <p:cNvSpPr/>
            <p:nvPr/>
          </p:nvSpPr>
          <p:spPr>
            <a:xfrm>
              <a:off x="-1374687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Google Shape;542;p27">
              <a:extLst>
                <a:ext uri="{FF2B5EF4-FFF2-40B4-BE49-F238E27FC236}">
                  <a16:creationId xmlns:a16="http://schemas.microsoft.com/office/drawing/2014/main" id="{B5335266-2EE1-4BA7-BD1D-54E2896A7EDE}"/>
                </a:ext>
              </a:extLst>
            </p:cNvPr>
            <p:cNvSpPr/>
            <p:nvPr/>
          </p:nvSpPr>
          <p:spPr>
            <a:xfrm>
              <a:off x="-1274387" y="4162125"/>
              <a:ext cx="30700" cy="30375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20" y="1"/>
                  </a:moveTo>
                  <a:cubicBezTo>
                    <a:pt x="287" y="1"/>
                    <a:pt x="1" y="262"/>
                    <a:pt x="1" y="608"/>
                  </a:cubicBezTo>
                  <a:cubicBezTo>
                    <a:pt x="1" y="941"/>
                    <a:pt x="275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41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Google Shape;543;p27">
              <a:extLst>
                <a:ext uri="{FF2B5EF4-FFF2-40B4-BE49-F238E27FC236}">
                  <a16:creationId xmlns:a16="http://schemas.microsoft.com/office/drawing/2014/main" id="{A72F4EE8-0C5D-496D-91EA-915A5AD66BB1}"/>
                </a:ext>
              </a:extLst>
            </p:cNvPr>
            <p:cNvSpPr/>
            <p:nvPr/>
          </p:nvSpPr>
          <p:spPr>
            <a:xfrm>
              <a:off x="-1174062" y="4162125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62" y="1215"/>
                    <a:pt x="607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62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Google Shape;544;p27">
              <a:extLst>
                <a:ext uri="{FF2B5EF4-FFF2-40B4-BE49-F238E27FC236}">
                  <a16:creationId xmlns:a16="http://schemas.microsoft.com/office/drawing/2014/main" id="{714B7DBF-2457-476B-95D0-20579314A071}"/>
                </a:ext>
              </a:extLst>
            </p:cNvPr>
            <p:cNvSpPr/>
            <p:nvPr/>
          </p:nvSpPr>
          <p:spPr>
            <a:xfrm>
              <a:off x="-1073762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20" y="1"/>
                  </a:moveTo>
                  <a:cubicBezTo>
                    <a:pt x="286" y="1"/>
                    <a:pt x="1" y="262"/>
                    <a:pt x="1" y="608"/>
                  </a:cubicBezTo>
                  <a:cubicBezTo>
                    <a:pt x="1" y="941"/>
                    <a:pt x="274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53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Google Shape;545;p27">
              <a:extLst>
                <a:ext uri="{FF2B5EF4-FFF2-40B4-BE49-F238E27FC236}">
                  <a16:creationId xmlns:a16="http://schemas.microsoft.com/office/drawing/2014/main" id="{E02C17C5-3080-4347-A9DA-FB08EE87FD4A}"/>
                </a:ext>
              </a:extLst>
            </p:cNvPr>
            <p:cNvSpPr/>
            <p:nvPr/>
          </p:nvSpPr>
          <p:spPr>
            <a:xfrm>
              <a:off x="-973162" y="41621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1"/>
                  </a:moveTo>
                  <a:cubicBezTo>
                    <a:pt x="287" y="1"/>
                    <a:pt x="1" y="262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62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Google Shape;546;p27">
              <a:extLst>
                <a:ext uri="{FF2B5EF4-FFF2-40B4-BE49-F238E27FC236}">
                  <a16:creationId xmlns:a16="http://schemas.microsoft.com/office/drawing/2014/main" id="{2C70604F-DD00-48FC-B021-1F17DA0EDF3F}"/>
                </a:ext>
              </a:extLst>
            </p:cNvPr>
            <p:cNvSpPr/>
            <p:nvPr/>
          </p:nvSpPr>
          <p:spPr>
            <a:xfrm>
              <a:off x="-873137" y="4162125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8" y="1"/>
                  </a:moveTo>
                  <a:cubicBezTo>
                    <a:pt x="286" y="1"/>
                    <a:pt x="0" y="262"/>
                    <a:pt x="0" y="608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62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Google Shape;547;p27">
              <a:extLst>
                <a:ext uri="{FF2B5EF4-FFF2-40B4-BE49-F238E27FC236}">
                  <a16:creationId xmlns:a16="http://schemas.microsoft.com/office/drawing/2014/main" id="{233D5911-44AB-4771-A974-BF15819A7A49}"/>
                </a:ext>
              </a:extLst>
            </p:cNvPr>
            <p:cNvSpPr/>
            <p:nvPr/>
          </p:nvSpPr>
          <p:spPr>
            <a:xfrm>
              <a:off x="-772537" y="4162125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1"/>
                  </a:moveTo>
                  <a:cubicBezTo>
                    <a:pt x="275" y="1"/>
                    <a:pt x="1" y="262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62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Google Shape;548;p27">
              <a:extLst>
                <a:ext uri="{FF2B5EF4-FFF2-40B4-BE49-F238E27FC236}">
                  <a16:creationId xmlns:a16="http://schemas.microsoft.com/office/drawing/2014/main" id="{CD5E46AF-7BA1-4F14-8201-92089A6B1B2A}"/>
                </a:ext>
              </a:extLst>
            </p:cNvPr>
            <p:cNvSpPr/>
            <p:nvPr/>
          </p:nvSpPr>
          <p:spPr>
            <a:xfrm>
              <a:off x="-1925662" y="4235350"/>
              <a:ext cx="30400" cy="30375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74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Google Shape;549;p27">
              <a:extLst>
                <a:ext uri="{FF2B5EF4-FFF2-40B4-BE49-F238E27FC236}">
                  <a16:creationId xmlns:a16="http://schemas.microsoft.com/office/drawing/2014/main" id="{75E33D52-5D81-4AEA-BB72-D314FD5BB94B}"/>
                </a:ext>
              </a:extLst>
            </p:cNvPr>
            <p:cNvSpPr/>
            <p:nvPr/>
          </p:nvSpPr>
          <p:spPr>
            <a:xfrm>
              <a:off x="-1825337" y="4235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86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Google Shape;550;p27">
              <a:extLst>
                <a:ext uri="{FF2B5EF4-FFF2-40B4-BE49-F238E27FC236}">
                  <a16:creationId xmlns:a16="http://schemas.microsoft.com/office/drawing/2014/main" id="{111B1182-DB1A-4797-AD47-06046AF63A96}"/>
                </a:ext>
              </a:extLst>
            </p:cNvPr>
            <p:cNvSpPr/>
            <p:nvPr/>
          </p:nvSpPr>
          <p:spPr>
            <a:xfrm>
              <a:off x="-1725037" y="4235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86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Google Shape;551;p27">
              <a:extLst>
                <a:ext uri="{FF2B5EF4-FFF2-40B4-BE49-F238E27FC236}">
                  <a16:creationId xmlns:a16="http://schemas.microsoft.com/office/drawing/2014/main" id="{DE0A3BF1-091B-4CBA-8A61-BFDD98883627}"/>
                </a:ext>
              </a:extLst>
            </p:cNvPr>
            <p:cNvSpPr/>
            <p:nvPr/>
          </p:nvSpPr>
          <p:spPr>
            <a:xfrm>
              <a:off x="-1624712" y="423535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Google Shape;552;p27">
              <a:extLst>
                <a:ext uri="{FF2B5EF4-FFF2-40B4-BE49-F238E27FC236}">
                  <a16:creationId xmlns:a16="http://schemas.microsoft.com/office/drawing/2014/main" id="{95F9AB3D-CD94-444C-869A-55C45086ACF3}"/>
                </a:ext>
              </a:extLst>
            </p:cNvPr>
            <p:cNvSpPr/>
            <p:nvPr/>
          </p:nvSpPr>
          <p:spPr>
            <a:xfrm>
              <a:off x="-1524112" y="42353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86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29" y="1227"/>
                    <a:pt x="1215" y="953"/>
                    <a:pt x="1215" y="608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Google Shape;553;p27">
              <a:extLst>
                <a:ext uri="{FF2B5EF4-FFF2-40B4-BE49-F238E27FC236}">
                  <a16:creationId xmlns:a16="http://schemas.microsoft.com/office/drawing/2014/main" id="{0B2579CB-0A0A-4202-920C-78DBBD11DB69}"/>
                </a:ext>
              </a:extLst>
            </p:cNvPr>
            <p:cNvSpPr/>
            <p:nvPr/>
          </p:nvSpPr>
          <p:spPr>
            <a:xfrm>
              <a:off x="-1424112" y="4235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86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08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Google Shape;554;p27">
              <a:extLst>
                <a:ext uri="{FF2B5EF4-FFF2-40B4-BE49-F238E27FC236}">
                  <a16:creationId xmlns:a16="http://schemas.microsoft.com/office/drawing/2014/main" id="{48FFD087-12BB-47EC-AAE5-CD1C37F33024}"/>
                </a:ext>
              </a:extLst>
            </p:cNvPr>
            <p:cNvSpPr/>
            <p:nvPr/>
          </p:nvSpPr>
          <p:spPr>
            <a:xfrm>
              <a:off x="-1323787" y="4235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86"/>
                    <a:pt x="0" y="608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Google Shape;555;p27">
              <a:extLst>
                <a:ext uri="{FF2B5EF4-FFF2-40B4-BE49-F238E27FC236}">
                  <a16:creationId xmlns:a16="http://schemas.microsoft.com/office/drawing/2014/main" id="{8EA2DB93-7427-4EE8-889C-6B326D9D7D8A}"/>
                </a:ext>
              </a:extLst>
            </p:cNvPr>
            <p:cNvSpPr/>
            <p:nvPr/>
          </p:nvSpPr>
          <p:spPr>
            <a:xfrm>
              <a:off x="-1223187" y="42353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6" y="0"/>
                    <a:pt x="1" y="286"/>
                    <a:pt x="1" y="608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Google Shape;556;p27">
              <a:extLst>
                <a:ext uri="{FF2B5EF4-FFF2-40B4-BE49-F238E27FC236}">
                  <a16:creationId xmlns:a16="http://schemas.microsoft.com/office/drawing/2014/main" id="{9DF64C5F-9966-464E-968C-F8258BF06DD2}"/>
                </a:ext>
              </a:extLst>
            </p:cNvPr>
            <p:cNvSpPr/>
            <p:nvPr/>
          </p:nvSpPr>
          <p:spPr>
            <a:xfrm>
              <a:off x="-1123162" y="423535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7" y="0"/>
                  </a:moveTo>
                  <a:cubicBezTo>
                    <a:pt x="274" y="0"/>
                    <a:pt x="0" y="274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15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Google Shape;557;p27">
              <a:extLst>
                <a:ext uri="{FF2B5EF4-FFF2-40B4-BE49-F238E27FC236}">
                  <a16:creationId xmlns:a16="http://schemas.microsoft.com/office/drawing/2014/main" id="{03C6037E-46C4-4EDC-979B-A5663B68D014}"/>
                </a:ext>
              </a:extLst>
            </p:cNvPr>
            <p:cNvSpPr/>
            <p:nvPr/>
          </p:nvSpPr>
          <p:spPr>
            <a:xfrm>
              <a:off x="-1023162" y="4235350"/>
              <a:ext cx="30675" cy="30375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20" y="0"/>
                  </a:moveTo>
                  <a:cubicBezTo>
                    <a:pt x="275" y="0"/>
                    <a:pt x="1" y="274"/>
                    <a:pt x="1" y="608"/>
                  </a:cubicBezTo>
                  <a:cubicBezTo>
                    <a:pt x="1" y="953"/>
                    <a:pt x="275" y="1215"/>
                    <a:pt x="620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Google Shape;558;p27">
              <a:extLst>
                <a:ext uri="{FF2B5EF4-FFF2-40B4-BE49-F238E27FC236}">
                  <a16:creationId xmlns:a16="http://schemas.microsoft.com/office/drawing/2014/main" id="{B969EAB0-31FB-438A-A167-1998F89EF8AB}"/>
                </a:ext>
              </a:extLst>
            </p:cNvPr>
            <p:cNvSpPr/>
            <p:nvPr/>
          </p:nvSpPr>
          <p:spPr>
            <a:xfrm>
              <a:off x="-922262" y="423535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87" y="0"/>
                    <a:pt x="1" y="286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Google Shape;559;p27">
              <a:extLst>
                <a:ext uri="{FF2B5EF4-FFF2-40B4-BE49-F238E27FC236}">
                  <a16:creationId xmlns:a16="http://schemas.microsoft.com/office/drawing/2014/main" id="{15AA231F-D2A4-4F09-8130-4E80F810E3E0}"/>
                </a:ext>
              </a:extLst>
            </p:cNvPr>
            <p:cNvSpPr/>
            <p:nvPr/>
          </p:nvSpPr>
          <p:spPr>
            <a:xfrm>
              <a:off x="-822237" y="42353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0" y="286"/>
                    <a:pt x="0" y="608"/>
                  </a:cubicBezTo>
                  <a:cubicBezTo>
                    <a:pt x="0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Google Shape;560;p27">
              <a:extLst>
                <a:ext uri="{FF2B5EF4-FFF2-40B4-BE49-F238E27FC236}">
                  <a16:creationId xmlns:a16="http://schemas.microsoft.com/office/drawing/2014/main" id="{6C59AC52-8E35-4AE1-9298-B264DC7340BD}"/>
                </a:ext>
              </a:extLst>
            </p:cNvPr>
            <p:cNvSpPr/>
            <p:nvPr/>
          </p:nvSpPr>
          <p:spPr>
            <a:xfrm>
              <a:off x="-1976837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74" y="1227"/>
                    <a:pt x="619" y="1227"/>
                  </a:cubicBezTo>
                  <a:cubicBezTo>
                    <a:pt x="941" y="1227"/>
                    <a:pt x="1226" y="953"/>
                    <a:pt x="1226" y="620"/>
                  </a:cubicBezTo>
                  <a:cubicBezTo>
                    <a:pt x="1226" y="286"/>
                    <a:pt x="964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Google Shape;561;p27">
              <a:extLst>
                <a:ext uri="{FF2B5EF4-FFF2-40B4-BE49-F238E27FC236}">
                  <a16:creationId xmlns:a16="http://schemas.microsoft.com/office/drawing/2014/main" id="{479C4058-DF9C-496C-994D-0D972DB0EF51}"/>
                </a:ext>
              </a:extLst>
            </p:cNvPr>
            <p:cNvSpPr/>
            <p:nvPr/>
          </p:nvSpPr>
          <p:spPr>
            <a:xfrm>
              <a:off x="-1876237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Google Shape;562;p27">
              <a:extLst>
                <a:ext uri="{FF2B5EF4-FFF2-40B4-BE49-F238E27FC236}">
                  <a16:creationId xmlns:a16="http://schemas.microsoft.com/office/drawing/2014/main" id="{3481A5B2-E8C1-48D6-B8A4-16A98F7550BB}"/>
                </a:ext>
              </a:extLst>
            </p:cNvPr>
            <p:cNvSpPr/>
            <p:nvPr/>
          </p:nvSpPr>
          <p:spPr>
            <a:xfrm>
              <a:off x="-1775937" y="430857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20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Google Shape;563;p27">
              <a:extLst>
                <a:ext uri="{FF2B5EF4-FFF2-40B4-BE49-F238E27FC236}">
                  <a16:creationId xmlns:a16="http://schemas.microsoft.com/office/drawing/2014/main" id="{483E1398-6E6B-41D6-82DF-9A9EB8EE0A21}"/>
                </a:ext>
              </a:extLst>
            </p:cNvPr>
            <p:cNvSpPr/>
            <p:nvPr/>
          </p:nvSpPr>
          <p:spPr>
            <a:xfrm>
              <a:off x="-1675612" y="430857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74" y="0"/>
                    <a:pt x="0" y="274"/>
                    <a:pt x="0" y="620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6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Google Shape;564;p27">
              <a:extLst>
                <a:ext uri="{FF2B5EF4-FFF2-40B4-BE49-F238E27FC236}">
                  <a16:creationId xmlns:a16="http://schemas.microsoft.com/office/drawing/2014/main" id="{506E2D11-C831-4B0D-9AA8-796FE797456A}"/>
                </a:ext>
              </a:extLst>
            </p:cNvPr>
            <p:cNvSpPr/>
            <p:nvPr/>
          </p:nvSpPr>
          <p:spPr>
            <a:xfrm>
              <a:off x="-1575312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20"/>
                  </a:cubicBezTo>
                  <a:cubicBezTo>
                    <a:pt x="1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Google Shape;565;p27">
              <a:extLst>
                <a:ext uri="{FF2B5EF4-FFF2-40B4-BE49-F238E27FC236}">
                  <a16:creationId xmlns:a16="http://schemas.microsoft.com/office/drawing/2014/main" id="{FBFA3116-051A-404F-B96F-FB07C14244E9}"/>
                </a:ext>
              </a:extLst>
            </p:cNvPr>
            <p:cNvSpPr/>
            <p:nvPr/>
          </p:nvSpPr>
          <p:spPr>
            <a:xfrm>
              <a:off x="-1474712" y="43085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6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Google Shape;566;p27">
              <a:extLst>
                <a:ext uri="{FF2B5EF4-FFF2-40B4-BE49-F238E27FC236}">
                  <a16:creationId xmlns:a16="http://schemas.microsoft.com/office/drawing/2014/main" id="{0FA5CF15-8334-46C8-B13A-FB47B8A988A7}"/>
                </a:ext>
              </a:extLst>
            </p:cNvPr>
            <p:cNvSpPr/>
            <p:nvPr/>
          </p:nvSpPr>
          <p:spPr>
            <a:xfrm>
              <a:off x="-1374687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Google Shape;567;p27">
              <a:extLst>
                <a:ext uri="{FF2B5EF4-FFF2-40B4-BE49-F238E27FC236}">
                  <a16:creationId xmlns:a16="http://schemas.microsoft.com/office/drawing/2014/main" id="{010E4966-004B-4CE0-BD22-321598C00977}"/>
                </a:ext>
              </a:extLst>
            </p:cNvPr>
            <p:cNvSpPr/>
            <p:nvPr/>
          </p:nvSpPr>
          <p:spPr>
            <a:xfrm>
              <a:off x="-1274387" y="4308575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20" y="0"/>
                  </a:moveTo>
                  <a:cubicBezTo>
                    <a:pt x="287" y="0"/>
                    <a:pt x="1" y="274"/>
                    <a:pt x="1" y="620"/>
                  </a:cubicBezTo>
                  <a:cubicBezTo>
                    <a:pt x="1" y="941"/>
                    <a:pt x="275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41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Google Shape;568;p27">
              <a:extLst>
                <a:ext uri="{FF2B5EF4-FFF2-40B4-BE49-F238E27FC236}">
                  <a16:creationId xmlns:a16="http://schemas.microsoft.com/office/drawing/2014/main" id="{3806BB41-0EC5-4DF7-908A-EBE21E8BD56D}"/>
                </a:ext>
              </a:extLst>
            </p:cNvPr>
            <p:cNvSpPr/>
            <p:nvPr/>
          </p:nvSpPr>
          <p:spPr>
            <a:xfrm>
              <a:off x="-1174062" y="4308575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62" y="1227"/>
                    <a:pt x="607" y="1227"/>
                  </a:cubicBezTo>
                  <a:cubicBezTo>
                    <a:pt x="941" y="1227"/>
                    <a:pt x="1215" y="953"/>
                    <a:pt x="1215" y="620"/>
                  </a:cubicBezTo>
                  <a:cubicBezTo>
                    <a:pt x="1215" y="286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Google Shape;569;p27">
              <a:extLst>
                <a:ext uri="{FF2B5EF4-FFF2-40B4-BE49-F238E27FC236}">
                  <a16:creationId xmlns:a16="http://schemas.microsoft.com/office/drawing/2014/main" id="{5C9CDE9A-F5AD-4A9E-B9D9-A430217E151A}"/>
                </a:ext>
              </a:extLst>
            </p:cNvPr>
            <p:cNvSpPr/>
            <p:nvPr/>
          </p:nvSpPr>
          <p:spPr>
            <a:xfrm>
              <a:off x="-1073762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1" y="274"/>
                    <a:pt x="1" y="620"/>
                  </a:cubicBezTo>
                  <a:cubicBezTo>
                    <a:pt x="1" y="941"/>
                    <a:pt x="274" y="1227"/>
                    <a:pt x="620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Google Shape;570;p27">
              <a:extLst>
                <a:ext uri="{FF2B5EF4-FFF2-40B4-BE49-F238E27FC236}">
                  <a16:creationId xmlns:a16="http://schemas.microsoft.com/office/drawing/2014/main" id="{B22CE847-80B3-46B2-AF8B-5D99B551B55A}"/>
                </a:ext>
              </a:extLst>
            </p:cNvPr>
            <p:cNvSpPr/>
            <p:nvPr/>
          </p:nvSpPr>
          <p:spPr>
            <a:xfrm>
              <a:off x="-973162" y="43085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42" y="1227"/>
                    <a:pt x="1215" y="953"/>
                    <a:pt x="1215" y="620"/>
                  </a:cubicBezTo>
                  <a:cubicBezTo>
                    <a:pt x="1215" y="286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Google Shape;571;p27">
              <a:extLst>
                <a:ext uri="{FF2B5EF4-FFF2-40B4-BE49-F238E27FC236}">
                  <a16:creationId xmlns:a16="http://schemas.microsoft.com/office/drawing/2014/main" id="{42305E49-3E3C-44F6-9000-A4BC924241F3}"/>
                </a:ext>
              </a:extLst>
            </p:cNvPr>
            <p:cNvSpPr/>
            <p:nvPr/>
          </p:nvSpPr>
          <p:spPr>
            <a:xfrm>
              <a:off x="-873137" y="4308575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8" y="0"/>
                  </a:moveTo>
                  <a:cubicBezTo>
                    <a:pt x="286" y="0"/>
                    <a:pt x="0" y="274"/>
                    <a:pt x="0" y="620"/>
                  </a:cubicBezTo>
                  <a:cubicBezTo>
                    <a:pt x="0" y="941"/>
                    <a:pt x="274" y="1227"/>
                    <a:pt x="608" y="1227"/>
                  </a:cubicBezTo>
                  <a:cubicBezTo>
                    <a:pt x="941" y="1227"/>
                    <a:pt x="1227" y="953"/>
                    <a:pt x="1227" y="620"/>
                  </a:cubicBezTo>
                  <a:cubicBezTo>
                    <a:pt x="1227" y="286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Google Shape;572;p27">
              <a:extLst>
                <a:ext uri="{FF2B5EF4-FFF2-40B4-BE49-F238E27FC236}">
                  <a16:creationId xmlns:a16="http://schemas.microsoft.com/office/drawing/2014/main" id="{EB989393-0357-49B7-95AA-5A1BD256F394}"/>
                </a:ext>
              </a:extLst>
            </p:cNvPr>
            <p:cNvSpPr/>
            <p:nvPr/>
          </p:nvSpPr>
          <p:spPr>
            <a:xfrm>
              <a:off x="-772537" y="4308575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20"/>
                  </a:cubicBezTo>
                  <a:cubicBezTo>
                    <a:pt x="1" y="941"/>
                    <a:pt x="263" y="1227"/>
                    <a:pt x="608" y="1227"/>
                  </a:cubicBezTo>
                  <a:cubicBezTo>
                    <a:pt x="929" y="1227"/>
                    <a:pt x="1215" y="953"/>
                    <a:pt x="1215" y="620"/>
                  </a:cubicBezTo>
                  <a:cubicBezTo>
                    <a:pt x="1215" y="286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Google Shape;573;p27">
              <a:extLst>
                <a:ext uri="{FF2B5EF4-FFF2-40B4-BE49-F238E27FC236}">
                  <a16:creationId xmlns:a16="http://schemas.microsoft.com/office/drawing/2014/main" id="{239C01B3-4BED-4888-BA76-3CBCA885CEB7}"/>
                </a:ext>
              </a:extLst>
            </p:cNvPr>
            <p:cNvSpPr/>
            <p:nvPr/>
          </p:nvSpPr>
          <p:spPr>
            <a:xfrm>
              <a:off x="-1925662" y="43823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30" y="1"/>
                  </a:moveTo>
                  <a:cubicBezTo>
                    <a:pt x="623" y="1"/>
                    <a:pt x="615" y="1"/>
                    <a:pt x="608" y="1"/>
                  </a:cubicBezTo>
                  <a:cubicBezTo>
                    <a:pt x="287" y="1"/>
                    <a:pt x="1" y="263"/>
                    <a:pt x="1" y="608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8"/>
                  </a:cubicBezTo>
                  <a:cubicBezTo>
                    <a:pt x="1215" y="270"/>
                    <a:pt x="964" y="1"/>
                    <a:pt x="63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Google Shape;574;p27">
              <a:extLst>
                <a:ext uri="{FF2B5EF4-FFF2-40B4-BE49-F238E27FC236}">
                  <a16:creationId xmlns:a16="http://schemas.microsoft.com/office/drawing/2014/main" id="{283FE922-B2D2-45E6-BCED-6F91A32C51D2}"/>
                </a:ext>
              </a:extLst>
            </p:cNvPr>
            <p:cNvSpPr/>
            <p:nvPr/>
          </p:nvSpPr>
          <p:spPr>
            <a:xfrm>
              <a:off x="-1825337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53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Google Shape;575;p27">
              <a:extLst>
                <a:ext uri="{FF2B5EF4-FFF2-40B4-BE49-F238E27FC236}">
                  <a16:creationId xmlns:a16="http://schemas.microsoft.com/office/drawing/2014/main" id="{7D228B51-B7A7-4C0D-8CC4-6EE7D3CD1A14}"/>
                </a:ext>
              </a:extLst>
            </p:cNvPr>
            <p:cNvSpPr/>
            <p:nvPr/>
          </p:nvSpPr>
          <p:spPr>
            <a:xfrm>
              <a:off x="-1725037" y="43823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63"/>
                    <a:pt x="1" y="608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29" y="1216"/>
                    <a:pt x="1215" y="954"/>
                    <a:pt x="1215" y="608"/>
                  </a:cubicBezTo>
                  <a:cubicBezTo>
                    <a:pt x="1215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Google Shape;576;p27">
              <a:extLst>
                <a:ext uri="{FF2B5EF4-FFF2-40B4-BE49-F238E27FC236}">
                  <a16:creationId xmlns:a16="http://schemas.microsoft.com/office/drawing/2014/main" id="{90496AC1-48EC-484F-A409-2FA5D43D3FC2}"/>
                </a:ext>
              </a:extLst>
            </p:cNvPr>
            <p:cNvSpPr/>
            <p:nvPr/>
          </p:nvSpPr>
          <p:spPr>
            <a:xfrm>
              <a:off x="-1624712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29" y="1"/>
                  </a:moveTo>
                  <a:cubicBezTo>
                    <a:pt x="622" y="1"/>
                    <a:pt x="615" y="1"/>
                    <a:pt x="607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07" y="1216"/>
                  </a:cubicBezTo>
                  <a:cubicBezTo>
                    <a:pt x="941" y="1216"/>
                    <a:pt x="1226" y="954"/>
                    <a:pt x="1226" y="608"/>
                  </a:cubicBezTo>
                  <a:cubicBezTo>
                    <a:pt x="1226" y="270"/>
                    <a:pt x="964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Google Shape;577;p27">
              <a:extLst>
                <a:ext uri="{FF2B5EF4-FFF2-40B4-BE49-F238E27FC236}">
                  <a16:creationId xmlns:a16="http://schemas.microsoft.com/office/drawing/2014/main" id="{F1542A92-4EE5-4CB9-B690-9F35E53F92DB}"/>
                </a:ext>
              </a:extLst>
            </p:cNvPr>
            <p:cNvSpPr/>
            <p:nvPr/>
          </p:nvSpPr>
          <p:spPr>
            <a:xfrm>
              <a:off x="-1524112" y="4382375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63"/>
                    <a:pt x="0" y="608"/>
                  </a:cubicBezTo>
                  <a:cubicBezTo>
                    <a:pt x="0" y="942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8"/>
                  </a:cubicBezTo>
                  <a:cubicBezTo>
                    <a:pt x="1215" y="270"/>
                    <a:pt x="941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Google Shape;578;p27">
              <a:extLst>
                <a:ext uri="{FF2B5EF4-FFF2-40B4-BE49-F238E27FC236}">
                  <a16:creationId xmlns:a16="http://schemas.microsoft.com/office/drawing/2014/main" id="{5964C103-99D8-4B5C-85C1-713268156B57}"/>
                </a:ext>
              </a:extLst>
            </p:cNvPr>
            <p:cNvSpPr/>
            <p:nvPr/>
          </p:nvSpPr>
          <p:spPr>
            <a:xfrm>
              <a:off x="-1424112" y="43823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30" y="1"/>
                  </a:moveTo>
                  <a:cubicBezTo>
                    <a:pt x="623" y="1"/>
                    <a:pt x="615" y="1"/>
                    <a:pt x="608" y="1"/>
                  </a:cubicBezTo>
                  <a:cubicBezTo>
                    <a:pt x="275" y="1"/>
                    <a:pt x="1" y="263"/>
                    <a:pt x="1" y="608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2" y="1216"/>
                    <a:pt x="1215" y="954"/>
                    <a:pt x="1215" y="608"/>
                  </a:cubicBezTo>
                  <a:cubicBezTo>
                    <a:pt x="1215" y="270"/>
                    <a:pt x="964" y="1"/>
                    <a:pt x="63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Google Shape;579;p27">
              <a:extLst>
                <a:ext uri="{FF2B5EF4-FFF2-40B4-BE49-F238E27FC236}">
                  <a16:creationId xmlns:a16="http://schemas.microsoft.com/office/drawing/2014/main" id="{AF3B58D5-08F7-47C0-804A-D2F9CA24B311}"/>
                </a:ext>
              </a:extLst>
            </p:cNvPr>
            <p:cNvSpPr/>
            <p:nvPr/>
          </p:nvSpPr>
          <p:spPr>
            <a:xfrm>
              <a:off x="-1323787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19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53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Google Shape;580;p27">
              <a:extLst>
                <a:ext uri="{FF2B5EF4-FFF2-40B4-BE49-F238E27FC236}">
                  <a16:creationId xmlns:a16="http://schemas.microsoft.com/office/drawing/2014/main" id="{696919DB-493D-4194-B996-4B4D36318ED0}"/>
                </a:ext>
              </a:extLst>
            </p:cNvPr>
            <p:cNvSpPr/>
            <p:nvPr/>
          </p:nvSpPr>
          <p:spPr>
            <a:xfrm>
              <a:off x="-1223187" y="43823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6" y="1"/>
                    <a:pt x="1" y="263"/>
                    <a:pt x="1" y="608"/>
                  </a:cubicBezTo>
                  <a:cubicBezTo>
                    <a:pt x="1" y="942"/>
                    <a:pt x="263" y="1216"/>
                    <a:pt x="608" y="1216"/>
                  </a:cubicBezTo>
                  <a:cubicBezTo>
                    <a:pt x="941" y="1216"/>
                    <a:pt x="1215" y="954"/>
                    <a:pt x="1215" y="608"/>
                  </a:cubicBezTo>
                  <a:cubicBezTo>
                    <a:pt x="1215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Google Shape;581;p27">
              <a:extLst>
                <a:ext uri="{FF2B5EF4-FFF2-40B4-BE49-F238E27FC236}">
                  <a16:creationId xmlns:a16="http://schemas.microsoft.com/office/drawing/2014/main" id="{C4E56BBE-74A9-4209-AE86-8A3FB553856F}"/>
                </a:ext>
              </a:extLst>
            </p:cNvPr>
            <p:cNvSpPr/>
            <p:nvPr/>
          </p:nvSpPr>
          <p:spPr>
            <a:xfrm>
              <a:off x="-1123162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29" y="1"/>
                  </a:moveTo>
                  <a:cubicBezTo>
                    <a:pt x="622" y="1"/>
                    <a:pt x="615" y="1"/>
                    <a:pt x="607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07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64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Google Shape;582;p27">
              <a:extLst>
                <a:ext uri="{FF2B5EF4-FFF2-40B4-BE49-F238E27FC236}">
                  <a16:creationId xmlns:a16="http://schemas.microsoft.com/office/drawing/2014/main" id="{3405408C-7662-4058-A753-AEFEF785A8DA}"/>
                </a:ext>
              </a:extLst>
            </p:cNvPr>
            <p:cNvSpPr/>
            <p:nvPr/>
          </p:nvSpPr>
          <p:spPr>
            <a:xfrm>
              <a:off x="-1022562" y="4382375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4" y="1"/>
                    <a:pt x="0" y="263"/>
                    <a:pt x="0" y="608"/>
                  </a:cubicBezTo>
                  <a:cubicBezTo>
                    <a:pt x="0" y="942"/>
                    <a:pt x="262" y="1216"/>
                    <a:pt x="608" y="1216"/>
                  </a:cubicBezTo>
                  <a:cubicBezTo>
                    <a:pt x="929" y="1216"/>
                    <a:pt x="1215" y="954"/>
                    <a:pt x="1215" y="608"/>
                  </a:cubicBezTo>
                  <a:cubicBezTo>
                    <a:pt x="1215" y="270"/>
                    <a:pt x="941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Google Shape;583;p27">
              <a:extLst>
                <a:ext uri="{FF2B5EF4-FFF2-40B4-BE49-F238E27FC236}">
                  <a16:creationId xmlns:a16="http://schemas.microsoft.com/office/drawing/2014/main" id="{ED09C958-D59A-4995-8732-9EF1C2D9C0F8}"/>
                </a:ext>
              </a:extLst>
            </p:cNvPr>
            <p:cNvSpPr/>
            <p:nvPr/>
          </p:nvSpPr>
          <p:spPr>
            <a:xfrm>
              <a:off x="-922262" y="4382375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29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63"/>
                    <a:pt x="1" y="608"/>
                  </a:cubicBezTo>
                  <a:cubicBezTo>
                    <a:pt x="1" y="942"/>
                    <a:pt x="275" y="1216"/>
                    <a:pt x="608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53" y="1"/>
                    <a:pt x="62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Google Shape;584;p27">
              <a:extLst>
                <a:ext uri="{FF2B5EF4-FFF2-40B4-BE49-F238E27FC236}">
                  <a16:creationId xmlns:a16="http://schemas.microsoft.com/office/drawing/2014/main" id="{B212AD27-DF57-4DEE-8EAC-D93F83E6F142}"/>
                </a:ext>
              </a:extLst>
            </p:cNvPr>
            <p:cNvSpPr/>
            <p:nvPr/>
          </p:nvSpPr>
          <p:spPr>
            <a:xfrm>
              <a:off x="-822237" y="43823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40" y="1"/>
                  </a:moveTo>
                  <a:cubicBezTo>
                    <a:pt x="633" y="1"/>
                    <a:pt x="627" y="1"/>
                    <a:pt x="620" y="1"/>
                  </a:cubicBezTo>
                  <a:cubicBezTo>
                    <a:pt x="286" y="1"/>
                    <a:pt x="0" y="263"/>
                    <a:pt x="0" y="608"/>
                  </a:cubicBezTo>
                  <a:cubicBezTo>
                    <a:pt x="0" y="942"/>
                    <a:pt x="274" y="1216"/>
                    <a:pt x="620" y="1216"/>
                  </a:cubicBezTo>
                  <a:cubicBezTo>
                    <a:pt x="941" y="1216"/>
                    <a:pt x="1227" y="954"/>
                    <a:pt x="1227" y="608"/>
                  </a:cubicBezTo>
                  <a:cubicBezTo>
                    <a:pt x="1227" y="270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Google Shape;585;p27">
              <a:extLst>
                <a:ext uri="{FF2B5EF4-FFF2-40B4-BE49-F238E27FC236}">
                  <a16:creationId xmlns:a16="http://schemas.microsoft.com/office/drawing/2014/main" id="{6B29F469-821B-4988-87E8-E6DCB379B67A}"/>
                </a:ext>
              </a:extLst>
            </p:cNvPr>
            <p:cNvSpPr/>
            <p:nvPr/>
          </p:nvSpPr>
          <p:spPr>
            <a:xfrm>
              <a:off x="-1976837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19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6" y="954"/>
                    <a:pt x="1226" y="608"/>
                  </a:cubicBezTo>
                  <a:cubicBezTo>
                    <a:pt x="1226" y="282"/>
                    <a:pt x="975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Google Shape;586;p27">
              <a:extLst>
                <a:ext uri="{FF2B5EF4-FFF2-40B4-BE49-F238E27FC236}">
                  <a16:creationId xmlns:a16="http://schemas.microsoft.com/office/drawing/2014/main" id="{888ECAE0-4CFD-40E5-9103-073773A370E0}"/>
                </a:ext>
              </a:extLst>
            </p:cNvPr>
            <p:cNvSpPr/>
            <p:nvPr/>
          </p:nvSpPr>
          <p:spPr>
            <a:xfrm>
              <a:off x="-1876237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Google Shape;587;p27">
              <a:extLst>
                <a:ext uri="{FF2B5EF4-FFF2-40B4-BE49-F238E27FC236}">
                  <a16:creationId xmlns:a16="http://schemas.microsoft.com/office/drawing/2014/main" id="{F712AFE9-9DF7-430F-8F4F-1BEE67890E4B}"/>
                </a:ext>
              </a:extLst>
            </p:cNvPr>
            <p:cNvSpPr/>
            <p:nvPr/>
          </p:nvSpPr>
          <p:spPr>
            <a:xfrm>
              <a:off x="-1775937" y="445560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Google Shape;588;p27">
              <a:extLst>
                <a:ext uri="{FF2B5EF4-FFF2-40B4-BE49-F238E27FC236}">
                  <a16:creationId xmlns:a16="http://schemas.microsoft.com/office/drawing/2014/main" id="{E5E23C2C-C96F-4488-9008-8795F4CE4CAB}"/>
                </a:ext>
              </a:extLst>
            </p:cNvPr>
            <p:cNvSpPr/>
            <p:nvPr/>
          </p:nvSpPr>
          <p:spPr>
            <a:xfrm>
              <a:off x="-1675612" y="445560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74" y="1"/>
                    <a:pt x="0" y="275"/>
                    <a:pt x="0" y="608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54"/>
                    <a:pt x="1215" y="608"/>
                  </a:cubicBezTo>
                  <a:cubicBezTo>
                    <a:pt x="1215" y="282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Google Shape;589;p27">
              <a:extLst>
                <a:ext uri="{FF2B5EF4-FFF2-40B4-BE49-F238E27FC236}">
                  <a16:creationId xmlns:a16="http://schemas.microsoft.com/office/drawing/2014/main" id="{A857ECFF-0ED8-4989-B2FB-9B9BF88A56B6}"/>
                </a:ext>
              </a:extLst>
            </p:cNvPr>
            <p:cNvSpPr/>
            <p:nvPr/>
          </p:nvSpPr>
          <p:spPr>
            <a:xfrm>
              <a:off x="-1575312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1" y="275"/>
                    <a:pt x="1" y="608"/>
                  </a:cubicBezTo>
                  <a:cubicBezTo>
                    <a:pt x="1" y="942"/>
                    <a:pt x="274" y="1227"/>
                    <a:pt x="608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Google Shape;590;p27">
              <a:extLst>
                <a:ext uri="{FF2B5EF4-FFF2-40B4-BE49-F238E27FC236}">
                  <a16:creationId xmlns:a16="http://schemas.microsoft.com/office/drawing/2014/main" id="{CB2D65A9-B7F0-4FFB-8649-0CD1F9C17CFA}"/>
                </a:ext>
              </a:extLst>
            </p:cNvPr>
            <p:cNvSpPr/>
            <p:nvPr/>
          </p:nvSpPr>
          <p:spPr>
            <a:xfrm>
              <a:off x="-1474712" y="4455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75" y="1"/>
                    <a:pt x="1" y="275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1" y="1227"/>
                    <a:pt x="1215" y="954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Google Shape;591;p27">
              <a:extLst>
                <a:ext uri="{FF2B5EF4-FFF2-40B4-BE49-F238E27FC236}">
                  <a16:creationId xmlns:a16="http://schemas.microsoft.com/office/drawing/2014/main" id="{16AA0FEC-8119-4D37-B267-E268DCFFD070}"/>
                </a:ext>
              </a:extLst>
            </p:cNvPr>
            <p:cNvSpPr/>
            <p:nvPr/>
          </p:nvSpPr>
          <p:spPr>
            <a:xfrm>
              <a:off x="-1374687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1" y="1"/>
                    <a:pt x="615" y="1"/>
                    <a:pt x="608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Google Shape;592;p27">
              <a:extLst>
                <a:ext uri="{FF2B5EF4-FFF2-40B4-BE49-F238E27FC236}">
                  <a16:creationId xmlns:a16="http://schemas.microsoft.com/office/drawing/2014/main" id="{411BF5BC-AF1B-4FD9-89C2-1F455DD1FDD3}"/>
                </a:ext>
              </a:extLst>
            </p:cNvPr>
            <p:cNvSpPr/>
            <p:nvPr/>
          </p:nvSpPr>
          <p:spPr>
            <a:xfrm>
              <a:off x="-1274387" y="445560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39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53" y="1"/>
                    <a:pt x="63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Google Shape;593;p27">
              <a:extLst>
                <a:ext uri="{FF2B5EF4-FFF2-40B4-BE49-F238E27FC236}">
                  <a16:creationId xmlns:a16="http://schemas.microsoft.com/office/drawing/2014/main" id="{59BA8575-CCFC-4770-AA3D-7B01DC0E24C2}"/>
                </a:ext>
              </a:extLst>
            </p:cNvPr>
            <p:cNvSpPr/>
            <p:nvPr/>
          </p:nvSpPr>
          <p:spPr>
            <a:xfrm>
              <a:off x="-1174062" y="445560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28" y="1"/>
                  </a:moveTo>
                  <a:cubicBezTo>
                    <a:pt x="621" y="1"/>
                    <a:pt x="614" y="1"/>
                    <a:pt x="607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54"/>
                    <a:pt x="1215" y="608"/>
                  </a:cubicBezTo>
                  <a:cubicBezTo>
                    <a:pt x="1215" y="282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Google Shape;594;p27">
              <a:extLst>
                <a:ext uri="{FF2B5EF4-FFF2-40B4-BE49-F238E27FC236}">
                  <a16:creationId xmlns:a16="http://schemas.microsoft.com/office/drawing/2014/main" id="{B09A35E9-9D83-4D98-A3DE-10051FE5604A}"/>
                </a:ext>
              </a:extLst>
            </p:cNvPr>
            <p:cNvSpPr/>
            <p:nvPr/>
          </p:nvSpPr>
          <p:spPr>
            <a:xfrm>
              <a:off x="-1073762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40" y="1"/>
                  </a:moveTo>
                  <a:cubicBezTo>
                    <a:pt x="633" y="1"/>
                    <a:pt x="626" y="1"/>
                    <a:pt x="620" y="1"/>
                  </a:cubicBezTo>
                  <a:cubicBezTo>
                    <a:pt x="286" y="1"/>
                    <a:pt x="1" y="275"/>
                    <a:pt x="1" y="608"/>
                  </a:cubicBezTo>
                  <a:cubicBezTo>
                    <a:pt x="1" y="942"/>
                    <a:pt x="274" y="1227"/>
                    <a:pt x="620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64" y="1"/>
                    <a:pt x="64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Google Shape;595;p27">
              <a:extLst>
                <a:ext uri="{FF2B5EF4-FFF2-40B4-BE49-F238E27FC236}">
                  <a16:creationId xmlns:a16="http://schemas.microsoft.com/office/drawing/2014/main" id="{79140AD3-DC0B-4C07-AD45-F310A5640BCD}"/>
                </a:ext>
              </a:extLst>
            </p:cNvPr>
            <p:cNvSpPr/>
            <p:nvPr/>
          </p:nvSpPr>
          <p:spPr>
            <a:xfrm>
              <a:off x="-973162" y="4455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7" y="1"/>
                    <a:pt x="1" y="275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54"/>
                    <a:pt x="1215" y="608"/>
                  </a:cubicBezTo>
                  <a:cubicBezTo>
                    <a:pt x="1215" y="282"/>
                    <a:pt x="952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Google Shape;596;p27">
              <a:extLst>
                <a:ext uri="{FF2B5EF4-FFF2-40B4-BE49-F238E27FC236}">
                  <a16:creationId xmlns:a16="http://schemas.microsoft.com/office/drawing/2014/main" id="{960291F4-E9DB-4B5B-B832-994C5F7C9B22}"/>
                </a:ext>
              </a:extLst>
            </p:cNvPr>
            <p:cNvSpPr/>
            <p:nvPr/>
          </p:nvSpPr>
          <p:spPr>
            <a:xfrm>
              <a:off x="-873137" y="445560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8" y="1"/>
                  </a:moveTo>
                  <a:cubicBezTo>
                    <a:pt x="622" y="1"/>
                    <a:pt x="615" y="1"/>
                    <a:pt x="608" y="1"/>
                  </a:cubicBezTo>
                  <a:cubicBezTo>
                    <a:pt x="286" y="1"/>
                    <a:pt x="0" y="275"/>
                    <a:pt x="0" y="608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54"/>
                    <a:pt x="1227" y="608"/>
                  </a:cubicBezTo>
                  <a:cubicBezTo>
                    <a:pt x="1227" y="282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Google Shape;597;p27">
              <a:extLst>
                <a:ext uri="{FF2B5EF4-FFF2-40B4-BE49-F238E27FC236}">
                  <a16:creationId xmlns:a16="http://schemas.microsoft.com/office/drawing/2014/main" id="{410F9AD8-41CA-4852-BE3E-EE76E3B78F12}"/>
                </a:ext>
              </a:extLst>
            </p:cNvPr>
            <p:cNvSpPr/>
            <p:nvPr/>
          </p:nvSpPr>
          <p:spPr>
            <a:xfrm>
              <a:off x="-772537" y="445560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27" y="1"/>
                  </a:moveTo>
                  <a:cubicBezTo>
                    <a:pt x="621" y="1"/>
                    <a:pt x="614" y="1"/>
                    <a:pt x="608" y="1"/>
                  </a:cubicBezTo>
                  <a:cubicBezTo>
                    <a:pt x="275" y="1"/>
                    <a:pt x="1" y="275"/>
                    <a:pt x="1" y="608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29" y="1227"/>
                    <a:pt x="1215" y="954"/>
                    <a:pt x="1215" y="608"/>
                  </a:cubicBezTo>
                  <a:cubicBezTo>
                    <a:pt x="1215" y="282"/>
                    <a:pt x="941" y="1"/>
                    <a:pt x="62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Google Shape;598;p27">
              <a:extLst>
                <a:ext uri="{FF2B5EF4-FFF2-40B4-BE49-F238E27FC236}">
                  <a16:creationId xmlns:a16="http://schemas.microsoft.com/office/drawing/2014/main" id="{D953C15F-700D-44E3-BFA0-9D0DFA99481C}"/>
                </a:ext>
              </a:extLst>
            </p:cNvPr>
            <p:cNvSpPr/>
            <p:nvPr/>
          </p:nvSpPr>
          <p:spPr>
            <a:xfrm>
              <a:off x="-1925662" y="45288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2" y="1226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Google Shape;599;p27">
              <a:extLst>
                <a:ext uri="{FF2B5EF4-FFF2-40B4-BE49-F238E27FC236}">
                  <a16:creationId xmlns:a16="http://schemas.microsoft.com/office/drawing/2014/main" id="{816D1E7E-F6D8-4B90-99F0-2CFFFF8DD0A1}"/>
                </a:ext>
              </a:extLst>
            </p:cNvPr>
            <p:cNvSpPr/>
            <p:nvPr/>
          </p:nvSpPr>
          <p:spPr>
            <a:xfrm>
              <a:off x="-1825337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19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Google Shape;600;p27">
              <a:extLst>
                <a:ext uri="{FF2B5EF4-FFF2-40B4-BE49-F238E27FC236}">
                  <a16:creationId xmlns:a16="http://schemas.microsoft.com/office/drawing/2014/main" id="{F1DB7098-C76F-4EE3-804B-840699A356D4}"/>
                </a:ext>
              </a:extLst>
            </p:cNvPr>
            <p:cNvSpPr/>
            <p:nvPr/>
          </p:nvSpPr>
          <p:spPr>
            <a:xfrm>
              <a:off x="-1725037" y="45288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29" y="1226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Google Shape;601;p27">
              <a:extLst>
                <a:ext uri="{FF2B5EF4-FFF2-40B4-BE49-F238E27FC236}">
                  <a16:creationId xmlns:a16="http://schemas.microsoft.com/office/drawing/2014/main" id="{45BE73DC-2411-4A6B-85CE-55B44CF6F76C}"/>
                </a:ext>
              </a:extLst>
            </p:cNvPr>
            <p:cNvSpPr/>
            <p:nvPr/>
          </p:nvSpPr>
          <p:spPr>
            <a:xfrm>
              <a:off x="-1624712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7" y="1226"/>
                  </a:cubicBezTo>
                  <a:cubicBezTo>
                    <a:pt x="941" y="1226"/>
                    <a:pt x="1226" y="953"/>
                    <a:pt x="1226" y="619"/>
                  </a:cubicBezTo>
                  <a:cubicBezTo>
                    <a:pt x="1226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Google Shape;602;p27">
              <a:extLst>
                <a:ext uri="{FF2B5EF4-FFF2-40B4-BE49-F238E27FC236}">
                  <a16:creationId xmlns:a16="http://schemas.microsoft.com/office/drawing/2014/main" id="{7DDB2549-1BF7-489F-AA77-FB476477F021}"/>
                </a:ext>
              </a:extLst>
            </p:cNvPr>
            <p:cNvSpPr/>
            <p:nvPr/>
          </p:nvSpPr>
          <p:spPr>
            <a:xfrm>
              <a:off x="-1524112" y="45288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6"/>
                    <a:pt x="608" y="1226"/>
                  </a:cubicBezTo>
                  <a:cubicBezTo>
                    <a:pt x="929" y="1226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Google Shape;603;p27">
              <a:extLst>
                <a:ext uri="{FF2B5EF4-FFF2-40B4-BE49-F238E27FC236}">
                  <a16:creationId xmlns:a16="http://schemas.microsoft.com/office/drawing/2014/main" id="{8239D9F2-CC57-47DD-8560-BB5311CE37F0}"/>
                </a:ext>
              </a:extLst>
            </p:cNvPr>
            <p:cNvSpPr/>
            <p:nvPr/>
          </p:nvSpPr>
          <p:spPr>
            <a:xfrm>
              <a:off x="-1424112" y="45288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2" y="1226"/>
                    <a:pt x="1215" y="953"/>
                    <a:pt x="1215" y="619"/>
                  </a:cubicBezTo>
                  <a:cubicBezTo>
                    <a:pt x="1215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Google Shape;604;p27">
              <a:extLst>
                <a:ext uri="{FF2B5EF4-FFF2-40B4-BE49-F238E27FC236}">
                  <a16:creationId xmlns:a16="http://schemas.microsoft.com/office/drawing/2014/main" id="{14568333-19DA-4A07-A827-4D508A7332C1}"/>
                </a:ext>
              </a:extLst>
            </p:cNvPr>
            <p:cNvSpPr/>
            <p:nvPr/>
          </p:nvSpPr>
          <p:spPr>
            <a:xfrm>
              <a:off x="-1323787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9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19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41" y="0"/>
                    <a:pt x="619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Google Shape;605;p27">
              <a:extLst>
                <a:ext uri="{FF2B5EF4-FFF2-40B4-BE49-F238E27FC236}">
                  <a16:creationId xmlns:a16="http://schemas.microsoft.com/office/drawing/2014/main" id="{965F9507-C59A-4C6E-8D59-F5C6F217B470}"/>
                </a:ext>
              </a:extLst>
            </p:cNvPr>
            <p:cNvSpPr/>
            <p:nvPr/>
          </p:nvSpPr>
          <p:spPr>
            <a:xfrm>
              <a:off x="-1223187" y="4528850"/>
              <a:ext cx="30400" cy="3067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41"/>
                    <a:pt x="263" y="1226"/>
                    <a:pt x="608" y="1226"/>
                  </a:cubicBezTo>
                  <a:cubicBezTo>
                    <a:pt x="941" y="1226"/>
                    <a:pt x="1215" y="953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Google Shape;606;p27">
              <a:extLst>
                <a:ext uri="{FF2B5EF4-FFF2-40B4-BE49-F238E27FC236}">
                  <a16:creationId xmlns:a16="http://schemas.microsoft.com/office/drawing/2014/main" id="{5A5F1D9A-632D-4FB6-B188-D7E543830D80}"/>
                </a:ext>
              </a:extLst>
            </p:cNvPr>
            <p:cNvSpPr/>
            <p:nvPr/>
          </p:nvSpPr>
          <p:spPr>
            <a:xfrm>
              <a:off x="-1123162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07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07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Google Shape;607;p27">
              <a:extLst>
                <a:ext uri="{FF2B5EF4-FFF2-40B4-BE49-F238E27FC236}">
                  <a16:creationId xmlns:a16="http://schemas.microsoft.com/office/drawing/2014/main" id="{2B8CD18C-EB12-491B-97AE-51D94E194B02}"/>
                </a:ext>
              </a:extLst>
            </p:cNvPr>
            <p:cNvSpPr/>
            <p:nvPr/>
          </p:nvSpPr>
          <p:spPr>
            <a:xfrm>
              <a:off x="-1022562" y="4528850"/>
              <a:ext cx="30375" cy="3067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41"/>
                    <a:pt x="262" y="1226"/>
                    <a:pt x="608" y="1226"/>
                  </a:cubicBezTo>
                  <a:cubicBezTo>
                    <a:pt x="929" y="1226"/>
                    <a:pt x="1215" y="953"/>
                    <a:pt x="1215" y="619"/>
                  </a:cubicBezTo>
                  <a:cubicBezTo>
                    <a:pt x="1215" y="274"/>
                    <a:pt x="929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Google Shape;608;p27">
              <a:extLst>
                <a:ext uri="{FF2B5EF4-FFF2-40B4-BE49-F238E27FC236}">
                  <a16:creationId xmlns:a16="http://schemas.microsoft.com/office/drawing/2014/main" id="{F65B17AC-C04C-4670-92D6-830D92574249}"/>
                </a:ext>
              </a:extLst>
            </p:cNvPr>
            <p:cNvSpPr/>
            <p:nvPr/>
          </p:nvSpPr>
          <p:spPr>
            <a:xfrm>
              <a:off x="-922262" y="4528850"/>
              <a:ext cx="30700" cy="30675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41"/>
                    <a:pt x="275" y="1226"/>
                    <a:pt x="608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Google Shape;609;p27">
              <a:extLst>
                <a:ext uri="{FF2B5EF4-FFF2-40B4-BE49-F238E27FC236}">
                  <a16:creationId xmlns:a16="http://schemas.microsoft.com/office/drawing/2014/main" id="{3DCBDF5B-F3C9-4B38-86AE-FC54E83426DC}"/>
                </a:ext>
              </a:extLst>
            </p:cNvPr>
            <p:cNvSpPr/>
            <p:nvPr/>
          </p:nvSpPr>
          <p:spPr>
            <a:xfrm>
              <a:off x="-822237" y="4528850"/>
              <a:ext cx="30675" cy="30675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86" y="0"/>
                    <a:pt x="0" y="274"/>
                    <a:pt x="0" y="619"/>
                  </a:cubicBezTo>
                  <a:cubicBezTo>
                    <a:pt x="0" y="941"/>
                    <a:pt x="274" y="1226"/>
                    <a:pt x="620" y="1226"/>
                  </a:cubicBezTo>
                  <a:cubicBezTo>
                    <a:pt x="941" y="1226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Google Shape;610;p27">
              <a:extLst>
                <a:ext uri="{FF2B5EF4-FFF2-40B4-BE49-F238E27FC236}">
                  <a16:creationId xmlns:a16="http://schemas.microsoft.com/office/drawing/2014/main" id="{135E39AE-468E-4591-9CED-01B46E251A12}"/>
                </a:ext>
              </a:extLst>
            </p:cNvPr>
            <p:cNvSpPr/>
            <p:nvPr/>
          </p:nvSpPr>
          <p:spPr>
            <a:xfrm>
              <a:off x="-1976837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19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19" y="1227"/>
                  </a:cubicBezTo>
                  <a:cubicBezTo>
                    <a:pt x="941" y="1227"/>
                    <a:pt x="1226" y="965"/>
                    <a:pt x="1226" y="620"/>
                  </a:cubicBezTo>
                  <a:cubicBezTo>
                    <a:pt x="1226" y="275"/>
                    <a:pt x="964" y="13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Google Shape;611;p27">
              <a:extLst>
                <a:ext uri="{FF2B5EF4-FFF2-40B4-BE49-F238E27FC236}">
                  <a16:creationId xmlns:a16="http://schemas.microsoft.com/office/drawing/2014/main" id="{E9F368E5-8074-4199-B98C-832A2F1D7B3E}"/>
                </a:ext>
              </a:extLst>
            </p:cNvPr>
            <p:cNvSpPr/>
            <p:nvPr/>
          </p:nvSpPr>
          <p:spPr>
            <a:xfrm>
              <a:off x="-1876237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08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41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Google Shape;612;p27">
              <a:extLst>
                <a:ext uri="{FF2B5EF4-FFF2-40B4-BE49-F238E27FC236}">
                  <a16:creationId xmlns:a16="http://schemas.microsoft.com/office/drawing/2014/main" id="{CAAD72B4-073C-49BC-AA74-009BC3DF16BA}"/>
                </a:ext>
              </a:extLst>
            </p:cNvPr>
            <p:cNvSpPr/>
            <p:nvPr/>
          </p:nvSpPr>
          <p:spPr>
            <a:xfrm>
              <a:off x="-1775937" y="46020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0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41" y="13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Google Shape;613;p27">
              <a:extLst>
                <a:ext uri="{FF2B5EF4-FFF2-40B4-BE49-F238E27FC236}">
                  <a16:creationId xmlns:a16="http://schemas.microsoft.com/office/drawing/2014/main" id="{9449EBB3-D53E-46E8-83A4-A81F5ECE5A48}"/>
                </a:ext>
              </a:extLst>
            </p:cNvPr>
            <p:cNvSpPr/>
            <p:nvPr/>
          </p:nvSpPr>
          <p:spPr>
            <a:xfrm>
              <a:off x="-1675612" y="46020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07" y="1"/>
                  </a:moveTo>
                  <a:cubicBezTo>
                    <a:pt x="274" y="1"/>
                    <a:pt x="0" y="275"/>
                    <a:pt x="0" y="620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65"/>
                    <a:pt x="1215" y="620"/>
                  </a:cubicBezTo>
                  <a:cubicBezTo>
                    <a:pt x="1215" y="275"/>
                    <a:pt x="953" y="13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Google Shape;614;p27">
              <a:extLst>
                <a:ext uri="{FF2B5EF4-FFF2-40B4-BE49-F238E27FC236}">
                  <a16:creationId xmlns:a16="http://schemas.microsoft.com/office/drawing/2014/main" id="{AFB5DF06-6ACC-4524-9A24-8F80A85D5779}"/>
                </a:ext>
              </a:extLst>
            </p:cNvPr>
            <p:cNvSpPr/>
            <p:nvPr/>
          </p:nvSpPr>
          <p:spPr>
            <a:xfrm>
              <a:off x="-1575312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08" y="1"/>
                  </a:moveTo>
                  <a:cubicBezTo>
                    <a:pt x="286" y="1"/>
                    <a:pt x="1" y="275"/>
                    <a:pt x="1" y="620"/>
                  </a:cubicBezTo>
                  <a:cubicBezTo>
                    <a:pt x="1" y="942"/>
                    <a:pt x="274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41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Google Shape;615;p27">
              <a:extLst>
                <a:ext uri="{FF2B5EF4-FFF2-40B4-BE49-F238E27FC236}">
                  <a16:creationId xmlns:a16="http://schemas.microsoft.com/office/drawing/2014/main" id="{CD56C936-3355-496B-BC1A-7A5D57EF8C41}"/>
                </a:ext>
              </a:extLst>
            </p:cNvPr>
            <p:cNvSpPr/>
            <p:nvPr/>
          </p:nvSpPr>
          <p:spPr>
            <a:xfrm>
              <a:off x="-1474712" y="46020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08" y="1"/>
                  </a:moveTo>
                  <a:cubicBezTo>
                    <a:pt x="275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1" y="1227"/>
                    <a:pt x="1215" y="965"/>
                    <a:pt x="1215" y="620"/>
                  </a:cubicBezTo>
                  <a:cubicBezTo>
                    <a:pt x="1215" y="275"/>
                    <a:pt x="941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Google Shape;616;p27">
              <a:extLst>
                <a:ext uri="{FF2B5EF4-FFF2-40B4-BE49-F238E27FC236}">
                  <a16:creationId xmlns:a16="http://schemas.microsoft.com/office/drawing/2014/main" id="{58106166-C3BE-4776-A8E1-8D75A7CC1BEF}"/>
                </a:ext>
              </a:extLst>
            </p:cNvPr>
            <p:cNvSpPr/>
            <p:nvPr/>
          </p:nvSpPr>
          <p:spPr>
            <a:xfrm>
              <a:off x="-1374687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08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53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Google Shape;617;p27">
              <a:extLst>
                <a:ext uri="{FF2B5EF4-FFF2-40B4-BE49-F238E27FC236}">
                  <a16:creationId xmlns:a16="http://schemas.microsoft.com/office/drawing/2014/main" id="{150B3BBE-59A5-4BD8-99A3-229470B68033}"/>
                </a:ext>
              </a:extLst>
            </p:cNvPr>
            <p:cNvSpPr/>
            <p:nvPr/>
          </p:nvSpPr>
          <p:spPr>
            <a:xfrm>
              <a:off x="-1274387" y="4602050"/>
              <a:ext cx="30700" cy="30700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0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75" y="1227"/>
                    <a:pt x="620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41" y="13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Google Shape;618;p27">
              <a:extLst>
                <a:ext uri="{FF2B5EF4-FFF2-40B4-BE49-F238E27FC236}">
                  <a16:creationId xmlns:a16="http://schemas.microsoft.com/office/drawing/2014/main" id="{E08D35F9-5586-4F0B-ADDD-17C8200885B4}"/>
                </a:ext>
              </a:extLst>
            </p:cNvPr>
            <p:cNvSpPr/>
            <p:nvPr/>
          </p:nvSpPr>
          <p:spPr>
            <a:xfrm>
              <a:off x="-1174062" y="4602050"/>
              <a:ext cx="30375" cy="30700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07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62" y="1227"/>
                    <a:pt x="607" y="1227"/>
                  </a:cubicBezTo>
                  <a:cubicBezTo>
                    <a:pt x="941" y="1227"/>
                    <a:pt x="1215" y="965"/>
                    <a:pt x="1215" y="620"/>
                  </a:cubicBezTo>
                  <a:cubicBezTo>
                    <a:pt x="1215" y="275"/>
                    <a:pt x="953" y="13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Google Shape;619;p27">
              <a:extLst>
                <a:ext uri="{FF2B5EF4-FFF2-40B4-BE49-F238E27FC236}">
                  <a16:creationId xmlns:a16="http://schemas.microsoft.com/office/drawing/2014/main" id="{99F09B3C-DE0C-414D-BF60-1D26274126B7}"/>
                </a:ext>
              </a:extLst>
            </p:cNvPr>
            <p:cNvSpPr/>
            <p:nvPr/>
          </p:nvSpPr>
          <p:spPr>
            <a:xfrm>
              <a:off x="-1073762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20" y="1"/>
                  </a:moveTo>
                  <a:cubicBezTo>
                    <a:pt x="286" y="1"/>
                    <a:pt x="1" y="275"/>
                    <a:pt x="1" y="620"/>
                  </a:cubicBezTo>
                  <a:cubicBezTo>
                    <a:pt x="1" y="942"/>
                    <a:pt x="274" y="1227"/>
                    <a:pt x="620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53" y="13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Google Shape;620;p27">
              <a:extLst>
                <a:ext uri="{FF2B5EF4-FFF2-40B4-BE49-F238E27FC236}">
                  <a16:creationId xmlns:a16="http://schemas.microsoft.com/office/drawing/2014/main" id="{F87D95C6-ABAB-402F-8312-6C971A3D14FB}"/>
                </a:ext>
              </a:extLst>
            </p:cNvPr>
            <p:cNvSpPr/>
            <p:nvPr/>
          </p:nvSpPr>
          <p:spPr>
            <a:xfrm>
              <a:off x="-973162" y="46020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08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42" y="1227"/>
                    <a:pt x="1215" y="965"/>
                    <a:pt x="1215" y="620"/>
                  </a:cubicBezTo>
                  <a:cubicBezTo>
                    <a:pt x="1215" y="275"/>
                    <a:pt x="942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Google Shape;621;p27">
              <a:extLst>
                <a:ext uri="{FF2B5EF4-FFF2-40B4-BE49-F238E27FC236}">
                  <a16:creationId xmlns:a16="http://schemas.microsoft.com/office/drawing/2014/main" id="{0A6535FA-9CA4-4BAB-8935-3B0CC342DD72}"/>
                </a:ext>
              </a:extLst>
            </p:cNvPr>
            <p:cNvSpPr/>
            <p:nvPr/>
          </p:nvSpPr>
          <p:spPr>
            <a:xfrm>
              <a:off x="-873137" y="4602050"/>
              <a:ext cx="30675" cy="30700"/>
            </a:xfrm>
            <a:custGeom>
              <a:avLst/>
              <a:gdLst/>
              <a:ahLst/>
              <a:cxnLst/>
              <a:rect l="l" t="t" r="r" b="b"/>
              <a:pathLst>
                <a:path w="1227" h="1228" extrusionOk="0">
                  <a:moveTo>
                    <a:pt x="608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42"/>
                    <a:pt x="274" y="1227"/>
                    <a:pt x="608" y="1227"/>
                  </a:cubicBezTo>
                  <a:cubicBezTo>
                    <a:pt x="941" y="1227"/>
                    <a:pt x="1227" y="965"/>
                    <a:pt x="1227" y="620"/>
                  </a:cubicBezTo>
                  <a:cubicBezTo>
                    <a:pt x="1227" y="275"/>
                    <a:pt x="953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Google Shape;622;p27">
              <a:extLst>
                <a:ext uri="{FF2B5EF4-FFF2-40B4-BE49-F238E27FC236}">
                  <a16:creationId xmlns:a16="http://schemas.microsoft.com/office/drawing/2014/main" id="{FAF6472B-7A11-4D20-85F7-234B92FD6586}"/>
                </a:ext>
              </a:extLst>
            </p:cNvPr>
            <p:cNvSpPr/>
            <p:nvPr/>
          </p:nvSpPr>
          <p:spPr>
            <a:xfrm>
              <a:off x="-772537" y="4602050"/>
              <a:ext cx="30400" cy="30700"/>
            </a:xfrm>
            <a:custGeom>
              <a:avLst/>
              <a:gdLst/>
              <a:ahLst/>
              <a:cxnLst/>
              <a:rect l="l" t="t" r="r" b="b"/>
              <a:pathLst>
                <a:path w="1216" h="1228" extrusionOk="0">
                  <a:moveTo>
                    <a:pt x="608" y="1"/>
                  </a:moveTo>
                  <a:cubicBezTo>
                    <a:pt x="275" y="1"/>
                    <a:pt x="1" y="275"/>
                    <a:pt x="1" y="620"/>
                  </a:cubicBezTo>
                  <a:cubicBezTo>
                    <a:pt x="1" y="942"/>
                    <a:pt x="263" y="1227"/>
                    <a:pt x="608" y="1227"/>
                  </a:cubicBezTo>
                  <a:cubicBezTo>
                    <a:pt x="929" y="1227"/>
                    <a:pt x="1215" y="965"/>
                    <a:pt x="1215" y="620"/>
                  </a:cubicBezTo>
                  <a:cubicBezTo>
                    <a:pt x="1215" y="275"/>
                    <a:pt x="929" y="13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Google Shape;623;p27">
              <a:extLst>
                <a:ext uri="{FF2B5EF4-FFF2-40B4-BE49-F238E27FC236}">
                  <a16:creationId xmlns:a16="http://schemas.microsoft.com/office/drawing/2014/main" id="{8D38B45C-472B-4CA3-8043-25B7DAA521E5}"/>
                </a:ext>
              </a:extLst>
            </p:cNvPr>
            <p:cNvSpPr/>
            <p:nvPr/>
          </p:nvSpPr>
          <p:spPr>
            <a:xfrm>
              <a:off x="-1925662" y="46755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87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Google Shape;624;p27">
              <a:extLst>
                <a:ext uri="{FF2B5EF4-FFF2-40B4-BE49-F238E27FC236}">
                  <a16:creationId xmlns:a16="http://schemas.microsoft.com/office/drawing/2014/main" id="{4883309E-DDEC-4769-AEA7-065EBF146F00}"/>
                </a:ext>
              </a:extLst>
            </p:cNvPr>
            <p:cNvSpPr/>
            <p:nvPr/>
          </p:nvSpPr>
          <p:spPr>
            <a:xfrm>
              <a:off x="-1825337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19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19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41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Google Shape;625;p27">
              <a:extLst>
                <a:ext uri="{FF2B5EF4-FFF2-40B4-BE49-F238E27FC236}">
                  <a16:creationId xmlns:a16="http://schemas.microsoft.com/office/drawing/2014/main" id="{BA4E7C77-8634-420D-B6DC-80D4B4869BDA}"/>
                </a:ext>
              </a:extLst>
            </p:cNvPr>
            <p:cNvSpPr/>
            <p:nvPr/>
          </p:nvSpPr>
          <p:spPr>
            <a:xfrm>
              <a:off x="-1725037" y="46755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87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Google Shape;626;p27">
              <a:extLst>
                <a:ext uri="{FF2B5EF4-FFF2-40B4-BE49-F238E27FC236}">
                  <a16:creationId xmlns:a16="http://schemas.microsoft.com/office/drawing/2014/main" id="{2E195878-187C-4500-8551-874D2A71685C}"/>
                </a:ext>
              </a:extLst>
            </p:cNvPr>
            <p:cNvSpPr/>
            <p:nvPr/>
          </p:nvSpPr>
          <p:spPr>
            <a:xfrm>
              <a:off x="-1624712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7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41" y="1215"/>
                    <a:pt x="1226" y="953"/>
                    <a:pt x="1226" y="608"/>
                  </a:cubicBezTo>
                  <a:cubicBezTo>
                    <a:pt x="1226" y="287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Google Shape;627;p27">
              <a:extLst>
                <a:ext uri="{FF2B5EF4-FFF2-40B4-BE49-F238E27FC236}">
                  <a16:creationId xmlns:a16="http://schemas.microsoft.com/office/drawing/2014/main" id="{EBCD1BFE-6F6E-4064-8AE0-6BEB8CD928DA}"/>
                </a:ext>
              </a:extLst>
            </p:cNvPr>
            <p:cNvSpPr/>
            <p:nvPr/>
          </p:nvSpPr>
          <p:spPr>
            <a:xfrm>
              <a:off x="-1524112" y="4675575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8" y="1"/>
                  </a:moveTo>
                  <a:cubicBezTo>
                    <a:pt x="274" y="1"/>
                    <a:pt x="0" y="263"/>
                    <a:pt x="0" y="608"/>
                  </a:cubicBezTo>
                  <a:cubicBezTo>
                    <a:pt x="0" y="941"/>
                    <a:pt x="262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87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Google Shape;628;p27">
              <a:extLst>
                <a:ext uri="{FF2B5EF4-FFF2-40B4-BE49-F238E27FC236}">
                  <a16:creationId xmlns:a16="http://schemas.microsoft.com/office/drawing/2014/main" id="{F1F8C897-52E1-43AD-BEC3-8D92AFEDA043}"/>
                </a:ext>
              </a:extLst>
            </p:cNvPr>
            <p:cNvSpPr/>
            <p:nvPr/>
          </p:nvSpPr>
          <p:spPr>
            <a:xfrm>
              <a:off x="-1424112" y="46755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2" y="1215"/>
                    <a:pt x="1215" y="953"/>
                    <a:pt x="1215" y="608"/>
                  </a:cubicBezTo>
                  <a:cubicBezTo>
                    <a:pt x="1215" y="287"/>
                    <a:pt x="953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Google Shape;629;p27">
              <a:extLst>
                <a:ext uri="{FF2B5EF4-FFF2-40B4-BE49-F238E27FC236}">
                  <a16:creationId xmlns:a16="http://schemas.microsoft.com/office/drawing/2014/main" id="{C9AB7ED5-1C56-4C0A-8A64-F51C52F14281}"/>
                </a:ext>
              </a:extLst>
            </p:cNvPr>
            <p:cNvSpPr/>
            <p:nvPr/>
          </p:nvSpPr>
          <p:spPr>
            <a:xfrm>
              <a:off x="-1323787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19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19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41" y="1"/>
                    <a:pt x="619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Google Shape;630;p27">
              <a:extLst>
                <a:ext uri="{FF2B5EF4-FFF2-40B4-BE49-F238E27FC236}">
                  <a16:creationId xmlns:a16="http://schemas.microsoft.com/office/drawing/2014/main" id="{C0412B78-A0AE-4F31-A65D-75C10E4DBFF4}"/>
                </a:ext>
              </a:extLst>
            </p:cNvPr>
            <p:cNvSpPr/>
            <p:nvPr/>
          </p:nvSpPr>
          <p:spPr>
            <a:xfrm>
              <a:off x="-1223187" y="4675575"/>
              <a:ext cx="30400" cy="30400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8" y="1"/>
                  </a:moveTo>
                  <a:cubicBezTo>
                    <a:pt x="286" y="1"/>
                    <a:pt x="1" y="263"/>
                    <a:pt x="1" y="608"/>
                  </a:cubicBezTo>
                  <a:cubicBezTo>
                    <a:pt x="1" y="941"/>
                    <a:pt x="263" y="1215"/>
                    <a:pt x="608" y="1215"/>
                  </a:cubicBezTo>
                  <a:cubicBezTo>
                    <a:pt x="941" y="1215"/>
                    <a:pt x="1215" y="953"/>
                    <a:pt x="1215" y="608"/>
                  </a:cubicBezTo>
                  <a:cubicBezTo>
                    <a:pt x="1215" y="287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Google Shape;631;p27">
              <a:extLst>
                <a:ext uri="{FF2B5EF4-FFF2-40B4-BE49-F238E27FC236}">
                  <a16:creationId xmlns:a16="http://schemas.microsoft.com/office/drawing/2014/main" id="{D6B1C47A-DB64-4D87-9912-B6D6FB3E58AC}"/>
                </a:ext>
              </a:extLst>
            </p:cNvPr>
            <p:cNvSpPr/>
            <p:nvPr/>
          </p:nvSpPr>
          <p:spPr>
            <a:xfrm>
              <a:off x="-1123162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07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07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Google Shape;632;p27">
              <a:extLst>
                <a:ext uri="{FF2B5EF4-FFF2-40B4-BE49-F238E27FC236}">
                  <a16:creationId xmlns:a16="http://schemas.microsoft.com/office/drawing/2014/main" id="{65BDB5BE-D135-4BFF-9E18-7EC91FAEABD9}"/>
                </a:ext>
              </a:extLst>
            </p:cNvPr>
            <p:cNvSpPr/>
            <p:nvPr/>
          </p:nvSpPr>
          <p:spPr>
            <a:xfrm>
              <a:off x="-1022562" y="4675575"/>
              <a:ext cx="30375" cy="30400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8" y="1"/>
                  </a:moveTo>
                  <a:cubicBezTo>
                    <a:pt x="274" y="1"/>
                    <a:pt x="0" y="263"/>
                    <a:pt x="0" y="608"/>
                  </a:cubicBezTo>
                  <a:cubicBezTo>
                    <a:pt x="0" y="941"/>
                    <a:pt x="262" y="1215"/>
                    <a:pt x="608" y="1215"/>
                  </a:cubicBezTo>
                  <a:cubicBezTo>
                    <a:pt x="929" y="1215"/>
                    <a:pt x="1215" y="953"/>
                    <a:pt x="1215" y="608"/>
                  </a:cubicBezTo>
                  <a:cubicBezTo>
                    <a:pt x="1215" y="287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Google Shape;633;p27">
              <a:extLst>
                <a:ext uri="{FF2B5EF4-FFF2-40B4-BE49-F238E27FC236}">
                  <a16:creationId xmlns:a16="http://schemas.microsoft.com/office/drawing/2014/main" id="{3E3FA458-9C45-4C38-B837-EFAB2E2A02D0}"/>
                </a:ext>
              </a:extLst>
            </p:cNvPr>
            <p:cNvSpPr/>
            <p:nvPr/>
          </p:nvSpPr>
          <p:spPr>
            <a:xfrm>
              <a:off x="-922262" y="4675575"/>
              <a:ext cx="30700" cy="30400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1"/>
                  </a:moveTo>
                  <a:cubicBezTo>
                    <a:pt x="287" y="1"/>
                    <a:pt x="1" y="263"/>
                    <a:pt x="1" y="608"/>
                  </a:cubicBezTo>
                  <a:cubicBezTo>
                    <a:pt x="1" y="941"/>
                    <a:pt x="275" y="1215"/>
                    <a:pt x="608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Google Shape;634;p27">
              <a:extLst>
                <a:ext uri="{FF2B5EF4-FFF2-40B4-BE49-F238E27FC236}">
                  <a16:creationId xmlns:a16="http://schemas.microsoft.com/office/drawing/2014/main" id="{10C1DD1A-225F-431A-9255-FD1EC9EE069D}"/>
                </a:ext>
              </a:extLst>
            </p:cNvPr>
            <p:cNvSpPr/>
            <p:nvPr/>
          </p:nvSpPr>
          <p:spPr>
            <a:xfrm>
              <a:off x="-822237" y="4675575"/>
              <a:ext cx="30675" cy="30400"/>
            </a:xfrm>
            <a:custGeom>
              <a:avLst/>
              <a:gdLst/>
              <a:ahLst/>
              <a:cxnLst/>
              <a:rect l="l" t="t" r="r" b="b"/>
              <a:pathLst>
                <a:path w="1227" h="1216" extrusionOk="0">
                  <a:moveTo>
                    <a:pt x="620" y="1"/>
                  </a:moveTo>
                  <a:cubicBezTo>
                    <a:pt x="286" y="1"/>
                    <a:pt x="0" y="263"/>
                    <a:pt x="0" y="608"/>
                  </a:cubicBezTo>
                  <a:cubicBezTo>
                    <a:pt x="0" y="941"/>
                    <a:pt x="274" y="1215"/>
                    <a:pt x="620" y="1215"/>
                  </a:cubicBezTo>
                  <a:cubicBezTo>
                    <a:pt x="941" y="1215"/>
                    <a:pt x="1227" y="953"/>
                    <a:pt x="1227" y="608"/>
                  </a:cubicBezTo>
                  <a:cubicBezTo>
                    <a:pt x="1227" y="287"/>
                    <a:pt x="953" y="1"/>
                    <a:pt x="620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Google Shape;635;p27">
              <a:extLst>
                <a:ext uri="{FF2B5EF4-FFF2-40B4-BE49-F238E27FC236}">
                  <a16:creationId xmlns:a16="http://schemas.microsoft.com/office/drawing/2014/main" id="{05CCFED4-7050-4422-AD8E-FD2E192FDBB8}"/>
                </a:ext>
              </a:extLst>
            </p:cNvPr>
            <p:cNvSpPr/>
            <p:nvPr/>
          </p:nvSpPr>
          <p:spPr>
            <a:xfrm>
              <a:off x="-1788137" y="3057100"/>
              <a:ext cx="860850" cy="236500"/>
            </a:xfrm>
            <a:custGeom>
              <a:avLst/>
              <a:gdLst/>
              <a:ahLst/>
              <a:cxnLst/>
              <a:rect l="l" t="t" r="r" b="b"/>
              <a:pathLst>
                <a:path w="34434" h="9460" extrusionOk="0">
                  <a:moveTo>
                    <a:pt x="17095" y="0"/>
                  </a:moveTo>
                  <a:cubicBezTo>
                    <a:pt x="6400" y="0"/>
                    <a:pt x="1" y="3030"/>
                    <a:pt x="1" y="3030"/>
                  </a:cubicBezTo>
                  <a:lnTo>
                    <a:pt x="3084" y="5411"/>
                  </a:lnTo>
                  <a:lnTo>
                    <a:pt x="2168" y="8983"/>
                  </a:lnTo>
                  <a:cubicBezTo>
                    <a:pt x="5752" y="7748"/>
                    <a:pt x="11330" y="6979"/>
                    <a:pt x="17107" y="6979"/>
                  </a:cubicBezTo>
                  <a:cubicBezTo>
                    <a:pt x="22749" y="6979"/>
                    <a:pt x="28581" y="7712"/>
                    <a:pt x="32933" y="9459"/>
                  </a:cubicBezTo>
                  <a:cubicBezTo>
                    <a:pt x="31862" y="6125"/>
                    <a:pt x="31159" y="5221"/>
                    <a:pt x="31159" y="5221"/>
                  </a:cubicBezTo>
                  <a:lnTo>
                    <a:pt x="34433" y="3375"/>
                  </a:lnTo>
                  <a:cubicBezTo>
                    <a:pt x="34433" y="3375"/>
                    <a:pt x="29064" y="184"/>
                    <a:pt x="17884" y="6"/>
                  </a:cubicBezTo>
                  <a:cubicBezTo>
                    <a:pt x="17618" y="2"/>
                    <a:pt x="17355" y="0"/>
                    <a:pt x="17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Google Shape;636;p27">
              <a:extLst>
                <a:ext uri="{FF2B5EF4-FFF2-40B4-BE49-F238E27FC236}">
                  <a16:creationId xmlns:a16="http://schemas.microsoft.com/office/drawing/2014/main" id="{DB254B22-6BD9-43AD-AAF5-DF1A90DA8512}"/>
                </a:ext>
              </a:extLst>
            </p:cNvPr>
            <p:cNvSpPr/>
            <p:nvPr/>
          </p:nvSpPr>
          <p:spPr>
            <a:xfrm>
              <a:off x="-1886962" y="3361725"/>
              <a:ext cx="1076650" cy="1265075"/>
            </a:xfrm>
            <a:custGeom>
              <a:avLst/>
              <a:gdLst/>
              <a:ahLst/>
              <a:cxnLst/>
              <a:rect l="l" t="t" r="r" b="b"/>
              <a:pathLst>
                <a:path w="43066" h="50603" extrusionOk="0">
                  <a:moveTo>
                    <a:pt x="1120" y="1"/>
                  </a:moveTo>
                  <a:cubicBezTo>
                    <a:pt x="489" y="1"/>
                    <a:pt x="1" y="501"/>
                    <a:pt x="1" y="1120"/>
                  </a:cubicBezTo>
                  <a:lnTo>
                    <a:pt x="1" y="49483"/>
                  </a:lnTo>
                  <a:cubicBezTo>
                    <a:pt x="1" y="50114"/>
                    <a:pt x="501" y="50602"/>
                    <a:pt x="1120" y="50602"/>
                  </a:cubicBezTo>
                  <a:lnTo>
                    <a:pt x="41958" y="50602"/>
                  </a:lnTo>
                  <a:cubicBezTo>
                    <a:pt x="42566" y="50602"/>
                    <a:pt x="43054" y="50102"/>
                    <a:pt x="43066" y="49483"/>
                  </a:cubicBezTo>
                  <a:lnTo>
                    <a:pt x="43066" y="1120"/>
                  </a:lnTo>
                  <a:cubicBezTo>
                    <a:pt x="43066" y="489"/>
                    <a:pt x="42566" y="1"/>
                    <a:pt x="41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8" name="Google Shape;637;p27">
            <a:extLst>
              <a:ext uri="{FF2B5EF4-FFF2-40B4-BE49-F238E27FC236}">
                <a16:creationId xmlns:a16="http://schemas.microsoft.com/office/drawing/2014/main" id="{12FC9125-557A-418D-9BF3-1014283F7A78}"/>
              </a:ext>
            </a:extLst>
          </p:cNvPr>
          <p:cNvSpPr/>
          <p:nvPr/>
        </p:nvSpPr>
        <p:spPr>
          <a:xfrm rot="-468549">
            <a:off x="7829407" y="4517168"/>
            <a:ext cx="1249689" cy="1441579"/>
          </a:xfrm>
          <a:prstGeom prst="roundRect">
            <a:avLst>
              <a:gd name="adj" fmla="val 16667"/>
            </a:avLst>
          </a:prstGeom>
          <a:solidFill>
            <a:srgbClr val="B8E9A7">
              <a:alpha val="4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70" name="Google Shape;639;p27">
            <a:extLst>
              <a:ext uri="{FF2B5EF4-FFF2-40B4-BE49-F238E27FC236}">
                <a16:creationId xmlns:a16="http://schemas.microsoft.com/office/drawing/2014/main" id="{EB72B071-A0CC-4F49-B46F-B00FA78F7AE3}"/>
              </a:ext>
            </a:extLst>
          </p:cNvPr>
          <p:cNvGrpSpPr/>
          <p:nvPr/>
        </p:nvGrpSpPr>
        <p:grpSpPr>
          <a:xfrm rot="-510809">
            <a:off x="8123177" y="4763487"/>
            <a:ext cx="717128" cy="726011"/>
            <a:chOff x="6708230" y="4388135"/>
            <a:chExt cx="634200" cy="642000"/>
          </a:xfrm>
        </p:grpSpPr>
        <p:sp>
          <p:nvSpPr>
            <p:cNvPr id="771" name="Google Shape;640;p27">
              <a:extLst>
                <a:ext uri="{FF2B5EF4-FFF2-40B4-BE49-F238E27FC236}">
                  <a16:creationId xmlns:a16="http://schemas.microsoft.com/office/drawing/2014/main" id="{0F6C7C92-F591-481C-9016-0EC9C2F47B78}"/>
                </a:ext>
              </a:extLst>
            </p:cNvPr>
            <p:cNvSpPr/>
            <p:nvPr/>
          </p:nvSpPr>
          <p:spPr>
            <a:xfrm rot="465993">
              <a:off x="6744504" y="4423431"/>
              <a:ext cx="561652" cy="571407"/>
            </a:xfrm>
            <a:prstGeom prst="ellipse">
              <a:avLst/>
            </a:prstGeom>
            <a:solidFill>
              <a:srgbClr val="4DD11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Google Shape;641;p27">
              <a:extLst>
                <a:ext uri="{FF2B5EF4-FFF2-40B4-BE49-F238E27FC236}">
                  <a16:creationId xmlns:a16="http://schemas.microsoft.com/office/drawing/2014/main" id="{C7B0472F-9A62-4FAA-8627-942C80633487}"/>
                </a:ext>
              </a:extLst>
            </p:cNvPr>
            <p:cNvSpPr txBox="1"/>
            <p:nvPr/>
          </p:nvSpPr>
          <p:spPr>
            <a:xfrm rot="471286">
              <a:off x="6799928" y="4431614"/>
              <a:ext cx="406110" cy="571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300" b="0" i="0" u="none" strike="noStrike" kern="0" cap="none" spc="0" normalizeH="0" baseline="0" noProof="0">
                  <a:ln>
                    <a:noFill/>
                  </a:ln>
                  <a:solidFill>
                    <a:srgbClr val="4DD11E"/>
                  </a:solidFill>
                  <a:effectLst/>
                  <a:uLnTx/>
                  <a:uFillTx/>
                  <a:latin typeface="Patrick Hand SC"/>
                  <a:ea typeface="Patrick Hand SC"/>
                  <a:cs typeface="Patrick Hand SC"/>
                  <a:sym typeface="Patrick Hand SC"/>
                </a:rPr>
                <a:t>?</a:t>
              </a:r>
              <a:endParaRPr kumimoji="0" sz="3300" b="0" i="0" u="none" strike="noStrike" kern="0" cap="none" spc="0" normalizeH="0" baseline="0" noProof="0">
                <a:ln>
                  <a:noFill/>
                </a:ln>
                <a:solidFill>
                  <a:srgbClr val="4DD11E"/>
                </a:solidFill>
                <a:effectLst/>
                <a:uLnTx/>
                <a:uFillTx/>
                <a:latin typeface="Patrick Hand SC"/>
                <a:ea typeface="Patrick Hand SC"/>
                <a:cs typeface="Patrick Hand SC"/>
                <a:sym typeface="Patrick Hand SC"/>
              </a:endParaRPr>
            </a:p>
          </p:txBody>
        </p:sp>
      </p:grpSp>
      <p:grpSp>
        <p:nvGrpSpPr>
          <p:cNvPr id="773" name="Google Shape;642;p27">
            <a:extLst>
              <a:ext uri="{FF2B5EF4-FFF2-40B4-BE49-F238E27FC236}">
                <a16:creationId xmlns:a16="http://schemas.microsoft.com/office/drawing/2014/main" id="{905A62AF-EE64-4005-B23A-DC506853779D}"/>
              </a:ext>
            </a:extLst>
          </p:cNvPr>
          <p:cNvGrpSpPr/>
          <p:nvPr/>
        </p:nvGrpSpPr>
        <p:grpSpPr>
          <a:xfrm>
            <a:off x="6140955" y="3602139"/>
            <a:ext cx="2058775" cy="2590973"/>
            <a:chOff x="5861553" y="3178801"/>
            <a:chExt cx="2058775" cy="2590973"/>
          </a:xfrm>
        </p:grpSpPr>
        <p:grpSp>
          <p:nvGrpSpPr>
            <p:cNvPr id="774" name="Google Shape;643;p27">
              <a:extLst>
                <a:ext uri="{FF2B5EF4-FFF2-40B4-BE49-F238E27FC236}">
                  <a16:creationId xmlns:a16="http://schemas.microsoft.com/office/drawing/2014/main" id="{607A1706-493F-4FB4-BDCD-A5CDDE8DFD8A}"/>
                </a:ext>
              </a:extLst>
            </p:cNvPr>
            <p:cNvGrpSpPr/>
            <p:nvPr/>
          </p:nvGrpSpPr>
          <p:grpSpPr>
            <a:xfrm>
              <a:off x="5861553" y="3178801"/>
              <a:ext cx="2058775" cy="2590973"/>
              <a:chOff x="4027664" y="3338653"/>
              <a:chExt cx="1946278" cy="2449393"/>
            </a:xfrm>
          </p:grpSpPr>
          <p:sp>
            <p:nvSpPr>
              <p:cNvPr id="780" name="Google Shape;644;p27">
                <a:extLst>
                  <a:ext uri="{FF2B5EF4-FFF2-40B4-BE49-F238E27FC236}">
                    <a16:creationId xmlns:a16="http://schemas.microsoft.com/office/drawing/2014/main" id="{9255C4BC-A89B-4B66-A085-4D8415BBE205}"/>
                  </a:ext>
                </a:extLst>
              </p:cNvPr>
              <p:cNvSpPr/>
              <p:nvPr/>
            </p:nvSpPr>
            <p:spPr>
              <a:xfrm rot="1300884">
                <a:off x="5882116" y="3824877"/>
                <a:ext cx="36428" cy="3649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3" extrusionOk="0">
                    <a:moveTo>
                      <a:pt x="635" y="1"/>
                    </a:moveTo>
                    <a:cubicBezTo>
                      <a:pt x="622" y="1"/>
                      <a:pt x="609" y="1"/>
                      <a:pt x="596" y="2"/>
                    </a:cubicBezTo>
                    <a:cubicBezTo>
                      <a:pt x="262" y="2"/>
                      <a:pt x="0" y="264"/>
                      <a:pt x="0" y="597"/>
                    </a:cubicBezTo>
                    <a:cubicBezTo>
                      <a:pt x="0" y="919"/>
                      <a:pt x="262" y="1193"/>
                      <a:pt x="596" y="1193"/>
                    </a:cubicBezTo>
                    <a:cubicBezTo>
                      <a:pt x="917" y="1193"/>
                      <a:pt x="1191" y="919"/>
                      <a:pt x="1191" y="597"/>
                    </a:cubicBezTo>
                    <a:cubicBezTo>
                      <a:pt x="1191" y="266"/>
                      <a:pt x="939" y="1"/>
                      <a:pt x="635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81" name="Google Shape;645;p27">
                <a:extLst>
                  <a:ext uri="{FF2B5EF4-FFF2-40B4-BE49-F238E27FC236}">
                    <a16:creationId xmlns:a16="http://schemas.microsoft.com/office/drawing/2014/main" id="{ED78B8F7-83EA-471E-85E0-8B10750EE66B}"/>
                  </a:ext>
                </a:extLst>
              </p:cNvPr>
              <p:cNvGrpSpPr/>
              <p:nvPr/>
            </p:nvGrpSpPr>
            <p:grpSpPr>
              <a:xfrm>
                <a:off x="4027664" y="3338653"/>
                <a:ext cx="1946278" cy="2449393"/>
                <a:chOff x="4027664" y="3338653"/>
                <a:chExt cx="1946278" cy="2449393"/>
              </a:xfrm>
            </p:grpSpPr>
            <p:sp>
              <p:nvSpPr>
                <p:cNvPr id="782" name="Google Shape;646;p27">
                  <a:extLst>
                    <a:ext uri="{FF2B5EF4-FFF2-40B4-BE49-F238E27FC236}">
                      <a16:creationId xmlns:a16="http://schemas.microsoft.com/office/drawing/2014/main" id="{8AE8C8A9-D1AD-4F64-B7C3-CB6745F8FB39}"/>
                    </a:ext>
                  </a:extLst>
                </p:cNvPr>
                <p:cNvSpPr/>
                <p:nvPr/>
              </p:nvSpPr>
              <p:spPr>
                <a:xfrm rot="1300884">
                  <a:off x="4027664" y="3525447"/>
                  <a:ext cx="1611109" cy="226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74" h="73974" extrusionOk="0">
                      <a:moveTo>
                        <a:pt x="739" y="1"/>
                      </a:moveTo>
                      <a:cubicBezTo>
                        <a:pt x="334" y="1"/>
                        <a:pt x="1" y="322"/>
                        <a:pt x="1" y="727"/>
                      </a:cubicBezTo>
                      <a:lnTo>
                        <a:pt x="1" y="73248"/>
                      </a:lnTo>
                      <a:cubicBezTo>
                        <a:pt x="1" y="73653"/>
                        <a:pt x="334" y="73974"/>
                        <a:pt x="739" y="73974"/>
                      </a:cubicBezTo>
                      <a:lnTo>
                        <a:pt x="51948" y="73974"/>
                      </a:lnTo>
                      <a:cubicBezTo>
                        <a:pt x="52352" y="73974"/>
                        <a:pt x="52662" y="73653"/>
                        <a:pt x="52674" y="73260"/>
                      </a:cubicBezTo>
                      <a:lnTo>
                        <a:pt x="52674" y="727"/>
                      </a:lnTo>
                      <a:cubicBezTo>
                        <a:pt x="52674" y="322"/>
                        <a:pt x="52352" y="1"/>
                        <a:pt x="51948" y="1"/>
                      </a:cubicBezTo>
                      <a:close/>
                    </a:path>
                  </a:pathLst>
                </a:custGeom>
                <a:solidFill>
                  <a:srgbClr val="9AA6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3" name="Google Shape;647;p27">
                  <a:extLst>
                    <a:ext uri="{FF2B5EF4-FFF2-40B4-BE49-F238E27FC236}">
                      <a16:creationId xmlns:a16="http://schemas.microsoft.com/office/drawing/2014/main" id="{83F01E52-C8B4-4005-A095-F7B764D58722}"/>
                    </a:ext>
                  </a:extLst>
                </p:cNvPr>
                <p:cNvSpPr/>
                <p:nvPr/>
              </p:nvSpPr>
              <p:spPr>
                <a:xfrm rot="1300884">
                  <a:off x="4362099" y="3514739"/>
                  <a:ext cx="1611843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98" h="18003" extrusionOk="0">
                      <a:moveTo>
                        <a:pt x="1632" y="1"/>
                      </a:moveTo>
                      <a:cubicBezTo>
                        <a:pt x="727" y="1"/>
                        <a:pt x="1" y="727"/>
                        <a:pt x="1" y="1632"/>
                      </a:cubicBezTo>
                      <a:lnTo>
                        <a:pt x="1" y="1763"/>
                      </a:lnTo>
                      <a:lnTo>
                        <a:pt x="1" y="15038"/>
                      </a:lnTo>
                      <a:lnTo>
                        <a:pt x="1" y="17765"/>
                      </a:lnTo>
                      <a:cubicBezTo>
                        <a:pt x="370" y="17515"/>
                        <a:pt x="727" y="17205"/>
                        <a:pt x="1382" y="17205"/>
                      </a:cubicBezTo>
                      <a:cubicBezTo>
                        <a:pt x="2632" y="17205"/>
                        <a:pt x="2632" y="18003"/>
                        <a:pt x="3870" y="18003"/>
                      </a:cubicBezTo>
                      <a:cubicBezTo>
                        <a:pt x="5096" y="18003"/>
                        <a:pt x="5096" y="17205"/>
                        <a:pt x="6347" y="17205"/>
                      </a:cubicBezTo>
                      <a:cubicBezTo>
                        <a:pt x="7585" y="17205"/>
                        <a:pt x="7585" y="18003"/>
                        <a:pt x="8835" y="18003"/>
                      </a:cubicBezTo>
                      <a:cubicBezTo>
                        <a:pt x="10073" y="18003"/>
                        <a:pt x="10073" y="17205"/>
                        <a:pt x="11323" y="17205"/>
                      </a:cubicBezTo>
                      <a:cubicBezTo>
                        <a:pt x="12562" y="17205"/>
                        <a:pt x="12562" y="18003"/>
                        <a:pt x="13812" y="18003"/>
                      </a:cubicBezTo>
                      <a:cubicBezTo>
                        <a:pt x="15038" y="18003"/>
                        <a:pt x="15038" y="17205"/>
                        <a:pt x="16288" y="17205"/>
                      </a:cubicBezTo>
                      <a:cubicBezTo>
                        <a:pt x="17527" y="17205"/>
                        <a:pt x="17527" y="18003"/>
                        <a:pt x="18777" y="18003"/>
                      </a:cubicBezTo>
                      <a:cubicBezTo>
                        <a:pt x="20015" y="18003"/>
                        <a:pt x="20015" y="17205"/>
                        <a:pt x="21265" y="17205"/>
                      </a:cubicBezTo>
                      <a:cubicBezTo>
                        <a:pt x="22503" y="17205"/>
                        <a:pt x="22503" y="18003"/>
                        <a:pt x="23754" y="18003"/>
                      </a:cubicBezTo>
                      <a:cubicBezTo>
                        <a:pt x="24980" y="18003"/>
                        <a:pt x="24980" y="17205"/>
                        <a:pt x="26230" y="17205"/>
                      </a:cubicBezTo>
                      <a:cubicBezTo>
                        <a:pt x="27468" y="17205"/>
                        <a:pt x="27468" y="18003"/>
                        <a:pt x="28718" y="18003"/>
                      </a:cubicBezTo>
                      <a:cubicBezTo>
                        <a:pt x="29969" y="18003"/>
                        <a:pt x="29957" y="17205"/>
                        <a:pt x="31207" y="17205"/>
                      </a:cubicBezTo>
                      <a:cubicBezTo>
                        <a:pt x="32445" y="17205"/>
                        <a:pt x="32445" y="18003"/>
                        <a:pt x="33695" y="18003"/>
                      </a:cubicBezTo>
                      <a:cubicBezTo>
                        <a:pt x="34922" y="18003"/>
                        <a:pt x="34922" y="17205"/>
                        <a:pt x="36172" y="17205"/>
                      </a:cubicBezTo>
                      <a:cubicBezTo>
                        <a:pt x="37410" y="17205"/>
                        <a:pt x="37410" y="18003"/>
                        <a:pt x="38660" y="18003"/>
                      </a:cubicBezTo>
                      <a:cubicBezTo>
                        <a:pt x="39898" y="18003"/>
                        <a:pt x="39898" y="17205"/>
                        <a:pt x="41149" y="17205"/>
                      </a:cubicBezTo>
                      <a:cubicBezTo>
                        <a:pt x="42387" y="17205"/>
                        <a:pt x="42387" y="18003"/>
                        <a:pt x="43637" y="18003"/>
                      </a:cubicBezTo>
                      <a:cubicBezTo>
                        <a:pt x="44863" y="18003"/>
                        <a:pt x="44863" y="17205"/>
                        <a:pt x="46113" y="17205"/>
                      </a:cubicBezTo>
                      <a:cubicBezTo>
                        <a:pt x="47352" y="17205"/>
                        <a:pt x="47352" y="18003"/>
                        <a:pt x="48602" y="18003"/>
                      </a:cubicBezTo>
                      <a:cubicBezTo>
                        <a:pt x="49840" y="18003"/>
                        <a:pt x="49840" y="17205"/>
                        <a:pt x="51090" y="17205"/>
                      </a:cubicBezTo>
                      <a:cubicBezTo>
                        <a:pt x="51876" y="17205"/>
                        <a:pt x="52233" y="17658"/>
                        <a:pt x="52698" y="17919"/>
                      </a:cubicBezTo>
                      <a:lnTo>
                        <a:pt x="52698" y="15062"/>
                      </a:lnTo>
                      <a:lnTo>
                        <a:pt x="52698" y="1632"/>
                      </a:lnTo>
                      <a:cubicBezTo>
                        <a:pt x="52698" y="727"/>
                        <a:pt x="51971" y="1"/>
                        <a:pt x="51055" y="1"/>
                      </a:cubicBezTo>
                      <a:close/>
                    </a:path>
                  </a:pathLst>
                </a:custGeom>
                <a:solidFill>
                  <a:srgbClr val="042D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4" name="Google Shape;648;p27">
                  <a:extLst>
                    <a:ext uri="{FF2B5EF4-FFF2-40B4-BE49-F238E27FC236}">
                      <a16:creationId xmlns:a16="http://schemas.microsoft.com/office/drawing/2014/main" id="{597959D0-A5A1-4279-B13A-5D7329D2BD2B}"/>
                    </a:ext>
                  </a:extLst>
                </p:cNvPr>
                <p:cNvSpPr/>
                <p:nvPr/>
              </p:nvSpPr>
              <p:spPr>
                <a:xfrm rot="1300884">
                  <a:off x="4659449" y="3338653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7" y="1"/>
                      </a:moveTo>
                      <a:cubicBezTo>
                        <a:pt x="623" y="1"/>
                        <a:pt x="610" y="1"/>
                        <a:pt x="596" y="2"/>
                      </a:cubicBezTo>
                      <a:cubicBezTo>
                        <a:pt x="275" y="2"/>
                        <a:pt x="1" y="264"/>
                        <a:pt x="1" y="597"/>
                      </a:cubicBezTo>
                      <a:cubicBezTo>
                        <a:pt x="1" y="919"/>
                        <a:pt x="275" y="1193"/>
                        <a:pt x="596" y="1193"/>
                      </a:cubicBezTo>
                      <a:cubicBezTo>
                        <a:pt x="930" y="1193"/>
                        <a:pt x="1192" y="919"/>
                        <a:pt x="1192" y="597"/>
                      </a:cubicBezTo>
                      <a:cubicBezTo>
                        <a:pt x="1192" y="266"/>
                        <a:pt x="951" y="1"/>
                        <a:pt x="6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5" name="Google Shape;649;p27">
                  <a:extLst>
                    <a:ext uri="{FF2B5EF4-FFF2-40B4-BE49-F238E27FC236}">
                      <a16:creationId xmlns:a16="http://schemas.microsoft.com/office/drawing/2014/main" id="{C2CD3D34-BC17-4BFF-88C8-CF5F60A69C76}"/>
                    </a:ext>
                  </a:extLst>
                </p:cNvPr>
                <p:cNvSpPr/>
                <p:nvPr/>
              </p:nvSpPr>
              <p:spPr>
                <a:xfrm rot="1300884">
                  <a:off x="4770809" y="3382932"/>
                  <a:ext cx="36428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3" extrusionOk="0">
                      <a:moveTo>
                        <a:pt x="636" y="1"/>
                      </a:moveTo>
                      <a:cubicBezTo>
                        <a:pt x="622" y="1"/>
                        <a:pt x="609" y="1"/>
                        <a:pt x="595" y="2"/>
                      </a:cubicBezTo>
                      <a:cubicBezTo>
                        <a:pt x="274" y="2"/>
                        <a:pt x="0" y="264"/>
                        <a:pt x="0" y="597"/>
                      </a:cubicBezTo>
                      <a:cubicBezTo>
                        <a:pt x="0" y="919"/>
                        <a:pt x="274" y="1193"/>
                        <a:pt x="595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6" name="Google Shape;650;p27">
                  <a:extLst>
                    <a:ext uri="{FF2B5EF4-FFF2-40B4-BE49-F238E27FC236}">
                      <a16:creationId xmlns:a16="http://schemas.microsoft.com/office/drawing/2014/main" id="{480FBA75-B32C-4467-92C5-F122403C2538}"/>
                    </a:ext>
                  </a:extLst>
                </p:cNvPr>
                <p:cNvSpPr/>
                <p:nvPr/>
              </p:nvSpPr>
              <p:spPr>
                <a:xfrm rot="1300884">
                  <a:off x="4882138" y="3427206"/>
                  <a:ext cx="36428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3" extrusionOk="0">
                      <a:moveTo>
                        <a:pt x="633" y="1"/>
                      </a:moveTo>
                      <a:cubicBezTo>
                        <a:pt x="621" y="1"/>
                        <a:pt x="608" y="1"/>
                        <a:pt x="596" y="2"/>
                      </a:cubicBezTo>
                      <a:cubicBezTo>
                        <a:pt x="262" y="2"/>
                        <a:pt x="0" y="264"/>
                        <a:pt x="0" y="597"/>
                      </a:cubicBezTo>
                      <a:cubicBezTo>
                        <a:pt x="0" y="919"/>
                        <a:pt x="262" y="1193"/>
                        <a:pt x="596" y="1193"/>
                      </a:cubicBezTo>
                      <a:cubicBezTo>
                        <a:pt x="917" y="1193"/>
                        <a:pt x="1191" y="919"/>
                        <a:pt x="1191" y="597"/>
                      </a:cubicBezTo>
                      <a:cubicBezTo>
                        <a:pt x="1191" y="266"/>
                        <a:pt x="928" y="1"/>
                        <a:pt x="63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7" name="Google Shape;651;p27">
                  <a:extLst>
                    <a:ext uri="{FF2B5EF4-FFF2-40B4-BE49-F238E27FC236}">
                      <a16:creationId xmlns:a16="http://schemas.microsoft.com/office/drawing/2014/main" id="{BC10FAFD-1262-4247-AC0B-8E5B1AC43BF1}"/>
                    </a:ext>
                  </a:extLst>
                </p:cNvPr>
                <p:cNvSpPr/>
                <p:nvPr/>
              </p:nvSpPr>
              <p:spPr>
                <a:xfrm rot="1300884">
                  <a:off x="4992785" y="3471214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6" y="1"/>
                      </a:moveTo>
                      <a:cubicBezTo>
                        <a:pt x="623" y="1"/>
                        <a:pt x="609" y="1"/>
                        <a:pt x="596" y="2"/>
                      </a:cubicBezTo>
                      <a:cubicBezTo>
                        <a:pt x="274" y="2"/>
                        <a:pt x="1" y="264"/>
                        <a:pt x="1" y="597"/>
                      </a:cubicBezTo>
                      <a:cubicBezTo>
                        <a:pt x="1" y="919"/>
                        <a:pt x="274" y="1193"/>
                        <a:pt x="596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8" name="Google Shape;652;p27">
                  <a:extLst>
                    <a:ext uri="{FF2B5EF4-FFF2-40B4-BE49-F238E27FC236}">
                      <a16:creationId xmlns:a16="http://schemas.microsoft.com/office/drawing/2014/main" id="{8B73AC77-A4F3-4C07-9E2F-755429A502EF}"/>
                    </a:ext>
                  </a:extLst>
                </p:cNvPr>
                <p:cNvSpPr/>
                <p:nvPr/>
              </p:nvSpPr>
              <p:spPr>
                <a:xfrm rot="1300884">
                  <a:off x="5104114" y="3515488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6" y="1"/>
                      </a:moveTo>
                      <a:cubicBezTo>
                        <a:pt x="623" y="1"/>
                        <a:pt x="610" y="1"/>
                        <a:pt x="596" y="2"/>
                      </a:cubicBezTo>
                      <a:cubicBezTo>
                        <a:pt x="275" y="2"/>
                        <a:pt x="1" y="264"/>
                        <a:pt x="1" y="597"/>
                      </a:cubicBezTo>
                      <a:cubicBezTo>
                        <a:pt x="1" y="919"/>
                        <a:pt x="275" y="1193"/>
                        <a:pt x="596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9" name="Google Shape;653;p27">
                  <a:extLst>
                    <a:ext uri="{FF2B5EF4-FFF2-40B4-BE49-F238E27FC236}">
                      <a16:creationId xmlns:a16="http://schemas.microsoft.com/office/drawing/2014/main" id="{C77A6E35-B423-459D-A15F-66716EFAE0FD}"/>
                    </a:ext>
                  </a:extLst>
                </p:cNvPr>
                <p:cNvSpPr/>
                <p:nvPr/>
              </p:nvSpPr>
              <p:spPr>
                <a:xfrm rot="1300884">
                  <a:off x="5215444" y="3559761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5" y="1"/>
                      </a:moveTo>
                      <a:cubicBezTo>
                        <a:pt x="622" y="1"/>
                        <a:pt x="609" y="1"/>
                        <a:pt x="596" y="2"/>
                      </a:cubicBezTo>
                      <a:cubicBezTo>
                        <a:pt x="263" y="2"/>
                        <a:pt x="1" y="264"/>
                        <a:pt x="1" y="597"/>
                      </a:cubicBezTo>
                      <a:cubicBezTo>
                        <a:pt x="1" y="919"/>
                        <a:pt x="263" y="1193"/>
                        <a:pt x="596" y="1193"/>
                      </a:cubicBezTo>
                      <a:cubicBezTo>
                        <a:pt x="918" y="1193"/>
                        <a:pt x="1192" y="919"/>
                        <a:pt x="1192" y="597"/>
                      </a:cubicBezTo>
                      <a:cubicBezTo>
                        <a:pt x="1192" y="266"/>
                        <a:pt x="940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0" name="Google Shape;654;p27">
                  <a:extLst>
                    <a:ext uri="{FF2B5EF4-FFF2-40B4-BE49-F238E27FC236}">
                      <a16:creationId xmlns:a16="http://schemas.microsoft.com/office/drawing/2014/main" id="{20A83927-BA0B-4857-B5FD-E76C9FC84DFB}"/>
                    </a:ext>
                  </a:extLst>
                </p:cNvPr>
                <p:cNvSpPr/>
                <p:nvPr/>
              </p:nvSpPr>
              <p:spPr>
                <a:xfrm rot="1300884">
                  <a:off x="5326121" y="3603769"/>
                  <a:ext cx="36428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3" extrusionOk="0">
                      <a:moveTo>
                        <a:pt x="636" y="1"/>
                      </a:moveTo>
                      <a:cubicBezTo>
                        <a:pt x="623" y="1"/>
                        <a:pt x="609" y="1"/>
                        <a:pt x="596" y="2"/>
                      </a:cubicBezTo>
                      <a:cubicBezTo>
                        <a:pt x="274" y="2"/>
                        <a:pt x="0" y="264"/>
                        <a:pt x="0" y="597"/>
                      </a:cubicBezTo>
                      <a:cubicBezTo>
                        <a:pt x="0" y="919"/>
                        <a:pt x="274" y="1193"/>
                        <a:pt x="596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1" name="Google Shape;655;p27">
                  <a:extLst>
                    <a:ext uri="{FF2B5EF4-FFF2-40B4-BE49-F238E27FC236}">
                      <a16:creationId xmlns:a16="http://schemas.microsoft.com/office/drawing/2014/main" id="{A4B28704-A25C-4445-B123-1B3762188F8B}"/>
                    </a:ext>
                  </a:extLst>
                </p:cNvPr>
                <p:cNvSpPr/>
                <p:nvPr/>
              </p:nvSpPr>
              <p:spPr>
                <a:xfrm rot="1300884">
                  <a:off x="5437438" y="3648108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50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2" name="Google Shape;656;p27">
                  <a:extLst>
                    <a:ext uri="{FF2B5EF4-FFF2-40B4-BE49-F238E27FC236}">
                      <a16:creationId xmlns:a16="http://schemas.microsoft.com/office/drawing/2014/main" id="{02D58B2B-B66E-4966-A81D-4FDAD340286E}"/>
                    </a:ext>
                  </a:extLst>
                </p:cNvPr>
                <p:cNvSpPr/>
                <p:nvPr/>
              </p:nvSpPr>
              <p:spPr>
                <a:xfrm rot="1300884">
                  <a:off x="5548779" y="3692322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5" y="1"/>
                      </a:moveTo>
                      <a:cubicBezTo>
                        <a:pt x="622" y="1"/>
                        <a:pt x="609" y="1"/>
                        <a:pt x="596" y="2"/>
                      </a:cubicBezTo>
                      <a:cubicBezTo>
                        <a:pt x="263" y="2"/>
                        <a:pt x="1" y="264"/>
                        <a:pt x="1" y="597"/>
                      </a:cubicBezTo>
                      <a:cubicBezTo>
                        <a:pt x="1" y="919"/>
                        <a:pt x="263" y="1193"/>
                        <a:pt x="596" y="1193"/>
                      </a:cubicBezTo>
                      <a:cubicBezTo>
                        <a:pt x="917" y="1193"/>
                        <a:pt x="1191" y="919"/>
                        <a:pt x="1191" y="597"/>
                      </a:cubicBezTo>
                      <a:cubicBezTo>
                        <a:pt x="1191" y="266"/>
                        <a:pt x="939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3" name="Google Shape;657;p27">
                  <a:extLst>
                    <a:ext uri="{FF2B5EF4-FFF2-40B4-BE49-F238E27FC236}">
                      <a16:creationId xmlns:a16="http://schemas.microsoft.com/office/drawing/2014/main" id="{0B366267-90E3-4E9D-AA71-EC582E4E0B65}"/>
                    </a:ext>
                  </a:extLst>
                </p:cNvPr>
                <p:cNvSpPr/>
                <p:nvPr/>
              </p:nvSpPr>
              <p:spPr>
                <a:xfrm rot="1300884">
                  <a:off x="5660109" y="3736596"/>
                  <a:ext cx="36459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3" extrusionOk="0">
                      <a:moveTo>
                        <a:pt x="635" y="1"/>
                      </a:moveTo>
                      <a:cubicBezTo>
                        <a:pt x="622" y="1"/>
                        <a:pt x="609" y="1"/>
                        <a:pt x="596" y="2"/>
                      </a:cubicBezTo>
                      <a:cubicBezTo>
                        <a:pt x="263" y="2"/>
                        <a:pt x="1" y="264"/>
                        <a:pt x="1" y="597"/>
                      </a:cubicBezTo>
                      <a:cubicBezTo>
                        <a:pt x="1" y="919"/>
                        <a:pt x="263" y="1193"/>
                        <a:pt x="596" y="1193"/>
                      </a:cubicBezTo>
                      <a:cubicBezTo>
                        <a:pt x="918" y="1193"/>
                        <a:pt x="1191" y="919"/>
                        <a:pt x="1191" y="597"/>
                      </a:cubicBezTo>
                      <a:cubicBezTo>
                        <a:pt x="1191" y="266"/>
                        <a:pt x="939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4" name="Google Shape;658;p27">
                  <a:extLst>
                    <a:ext uri="{FF2B5EF4-FFF2-40B4-BE49-F238E27FC236}">
                      <a16:creationId xmlns:a16="http://schemas.microsoft.com/office/drawing/2014/main" id="{4B11B5E7-83AF-44A1-816F-0F959E294A14}"/>
                    </a:ext>
                  </a:extLst>
                </p:cNvPr>
                <p:cNvSpPr/>
                <p:nvPr/>
              </p:nvSpPr>
              <p:spPr>
                <a:xfrm rot="1300884">
                  <a:off x="5770786" y="3780604"/>
                  <a:ext cx="36428" cy="36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3" extrusionOk="0">
                      <a:moveTo>
                        <a:pt x="636" y="1"/>
                      </a:moveTo>
                      <a:cubicBezTo>
                        <a:pt x="622" y="1"/>
                        <a:pt x="609" y="1"/>
                        <a:pt x="595" y="2"/>
                      </a:cubicBezTo>
                      <a:cubicBezTo>
                        <a:pt x="274" y="2"/>
                        <a:pt x="0" y="264"/>
                        <a:pt x="0" y="597"/>
                      </a:cubicBezTo>
                      <a:cubicBezTo>
                        <a:pt x="0" y="919"/>
                        <a:pt x="274" y="1193"/>
                        <a:pt x="595" y="1193"/>
                      </a:cubicBezTo>
                      <a:cubicBezTo>
                        <a:pt x="929" y="1193"/>
                        <a:pt x="1191" y="919"/>
                        <a:pt x="1191" y="597"/>
                      </a:cubicBezTo>
                      <a:cubicBezTo>
                        <a:pt x="1191" y="266"/>
                        <a:pt x="950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5" name="Google Shape;659;p27">
                  <a:extLst>
                    <a:ext uri="{FF2B5EF4-FFF2-40B4-BE49-F238E27FC236}">
                      <a16:creationId xmlns:a16="http://schemas.microsoft.com/office/drawing/2014/main" id="{F139D622-FEE7-4B1D-A10E-0E3AA55916C1}"/>
                    </a:ext>
                  </a:extLst>
                </p:cNvPr>
                <p:cNvSpPr/>
                <p:nvPr/>
              </p:nvSpPr>
              <p:spPr>
                <a:xfrm rot="1300884">
                  <a:off x="4572820" y="3397911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75"/>
                        <a:pt x="0" y="596"/>
                      </a:cubicBezTo>
                      <a:cubicBezTo>
                        <a:pt x="0" y="929"/>
                        <a:pt x="274" y="1191"/>
                        <a:pt x="595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6" name="Google Shape;660;p27">
                  <a:extLst>
                    <a:ext uri="{FF2B5EF4-FFF2-40B4-BE49-F238E27FC236}">
                      <a16:creationId xmlns:a16="http://schemas.microsoft.com/office/drawing/2014/main" id="{6E6D2269-5A11-4907-AEDF-C849A663E2AF}"/>
                    </a:ext>
                  </a:extLst>
                </p:cNvPr>
                <p:cNvSpPr/>
                <p:nvPr/>
              </p:nvSpPr>
              <p:spPr>
                <a:xfrm rot="1300884">
                  <a:off x="4683809" y="3442049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75"/>
                        <a:pt x="0" y="596"/>
                      </a:cubicBezTo>
                      <a:cubicBezTo>
                        <a:pt x="0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608"/>
                      </a:cubicBezTo>
                      <a:cubicBezTo>
                        <a:pt x="1191" y="275"/>
                        <a:pt x="917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7" name="Google Shape;661;p27">
                  <a:extLst>
                    <a:ext uri="{FF2B5EF4-FFF2-40B4-BE49-F238E27FC236}">
                      <a16:creationId xmlns:a16="http://schemas.microsoft.com/office/drawing/2014/main" id="{E824E4AD-79F8-4FE5-87EF-023F504E6591}"/>
                    </a:ext>
                  </a:extLst>
                </p:cNvPr>
                <p:cNvSpPr/>
                <p:nvPr/>
              </p:nvSpPr>
              <p:spPr>
                <a:xfrm rot="1300884">
                  <a:off x="4794796" y="3486193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4" y="1"/>
                        <a:pt x="1" y="275"/>
                        <a:pt x="1" y="596"/>
                      </a:cubicBezTo>
                      <a:cubicBezTo>
                        <a:pt x="1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8" name="Google Shape;662;p27">
                  <a:extLst>
                    <a:ext uri="{FF2B5EF4-FFF2-40B4-BE49-F238E27FC236}">
                      <a16:creationId xmlns:a16="http://schemas.microsoft.com/office/drawing/2014/main" id="{70155745-47B3-4871-BFAA-384BCE2E1135}"/>
                    </a:ext>
                  </a:extLst>
                </p:cNvPr>
                <p:cNvSpPr/>
                <p:nvPr/>
              </p:nvSpPr>
              <p:spPr>
                <a:xfrm rot="1300884">
                  <a:off x="4906126" y="3530466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75"/>
                        <a:pt x="1" y="596"/>
                      </a:cubicBezTo>
                      <a:cubicBezTo>
                        <a:pt x="1" y="929"/>
                        <a:pt x="275" y="1191"/>
                        <a:pt x="596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9" name="Google Shape;663;p27">
                  <a:extLst>
                    <a:ext uri="{FF2B5EF4-FFF2-40B4-BE49-F238E27FC236}">
                      <a16:creationId xmlns:a16="http://schemas.microsoft.com/office/drawing/2014/main" id="{69D51AB3-B5F6-4036-AFCF-FE29F0C40481}"/>
                    </a:ext>
                  </a:extLst>
                </p:cNvPr>
                <p:cNvSpPr/>
                <p:nvPr/>
              </p:nvSpPr>
              <p:spPr>
                <a:xfrm rot="1300884">
                  <a:off x="5017456" y="3574740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cubicBezTo>
                        <a:pt x="1" y="929"/>
                        <a:pt x="263" y="1191"/>
                        <a:pt x="596" y="1191"/>
                      </a:cubicBezTo>
                      <a:cubicBezTo>
                        <a:pt x="918" y="1191"/>
                        <a:pt x="1192" y="929"/>
                        <a:pt x="1192" y="608"/>
                      </a:cubicBezTo>
                      <a:cubicBezTo>
                        <a:pt x="1192" y="275"/>
                        <a:pt x="918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0" name="Google Shape;664;p27">
                  <a:extLst>
                    <a:ext uri="{FF2B5EF4-FFF2-40B4-BE49-F238E27FC236}">
                      <a16:creationId xmlns:a16="http://schemas.microsoft.com/office/drawing/2014/main" id="{16A05181-F75A-4613-93A6-1B7A0B111097}"/>
                    </a:ext>
                  </a:extLst>
                </p:cNvPr>
                <p:cNvSpPr/>
                <p:nvPr/>
              </p:nvSpPr>
              <p:spPr>
                <a:xfrm rot="1300884">
                  <a:off x="5128133" y="3618748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75"/>
                        <a:pt x="0" y="596"/>
                      </a:cubicBezTo>
                      <a:cubicBezTo>
                        <a:pt x="0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1" name="Google Shape;665;p27">
                  <a:extLst>
                    <a:ext uri="{FF2B5EF4-FFF2-40B4-BE49-F238E27FC236}">
                      <a16:creationId xmlns:a16="http://schemas.microsoft.com/office/drawing/2014/main" id="{B0A1FDB4-CD99-42F4-BFFE-CC5E4C91B32F}"/>
                    </a:ext>
                  </a:extLst>
                </p:cNvPr>
                <p:cNvSpPr/>
                <p:nvPr/>
              </p:nvSpPr>
              <p:spPr>
                <a:xfrm rot="1300884">
                  <a:off x="5239462" y="3663022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75"/>
                        <a:pt x="0" y="596"/>
                      </a:cubicBezTo>
                      <a:cubicBezTo>
                        <a:pt x="0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2" name="Google Shape;666;p27">
                  <a:extLst>
                    <a:ext uri="{FF2B5EF4-FFF2-40B4-BE49-F238E27FC236}">
                      <a16:creationId xmlns:a16="http://schemas.microsoft.com/office/drawing/2014/main" id="{1D875BFD-26D8-4308-85A6-EDB90D6B68A3}"/>
                    </a:ext>
                  </a:extLst>
                </p:cNvPr>
                <p:cNvSpPr/>
                <p:nvPr/>
              </p:nvSpPr>
              <p:spPr>
                <a:xfrm rot="1300884">
                  <a:off x="5350791" y="3707301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2" y="1"/>
                        <a:pt x="1" y="275"/>
                        <a:pt x="1" y="596"/>
                      </a:cubicBezTo>
                      <a:cubicBezTo>
                        <a:pt x="1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608"/>
                      </a:cubicBezTo>
                      <a:cubicBezTo>
                        <a:pt x="1191" y="275"/>
                        <a:pt x="917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3" name="Google Shape;667;p27">
                  <a:extLst>
                    <a:ext uri="{FF2B5EF4-FFF2-40B4-BE49-F238E27FC236}">
                      <a16:creationId xmlns:a16="http://schemas.microsoft.com/office/drawing/2014/main" id="{98480CF1-5576-499C-98ED-BC3C22B1A4AD}"/>
                    </a:ext>
                  </a:extLst>
                </p:cNvPr>
                <p:cNvSpPr/>
                <p:nvPr/>
              </p:nvSpPr>
              <p:spPr>
                <a:xfrm rot="1300884">
                  <a:off x="5461439" y="3751303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75"/>
                        <a:pt x="1" y="596"/>
                      </a:cubicBezTo>
                      <a:cubicBezTo>
                        <a:pt x="1" y="929"/>
                        <a:pt x="275" y="1191"/>
                        <a:pt x="596" y="1191"/>
                      </a:cubicBezTo>
                      <a:cubicBezTo>
                        <a:pt x="930" y="1191"/>
                        <a:pt x="1192" y="929"/>
                        <a:pt x="1192" y="608"/>
                      </a:cubicBezTo>
                      <a:cubicBezTo>
                        <a:pt x="1192" y="275"/>
                        <a:pt x="930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4" name="Google Shape;668;p27">
                  <a:extLst>
                    <a:ext uri="{FF2B5EF4-FFF2-40B4-BE49-F238E27FC236}">
                      <a16:creationId xmlns:a16="http://schemas.microsoft.com/office/drawing/2014/main" id="{3AED330B-FDAB-403D-8980-4090B65B3121}"/>
                    </a:ext>
                  </a:extLst>
                </p:cNvPr>
                <p:cNvSpPr/>
                <p:nvPr/>
              </p:nvSpPr>
              <p:spPr>
                <a:xfrm rot="1300884">
                  <a:off x="5572798" y="3795583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75"/>
                        <a:pt x="0" y="596"/>
                      </a:cubicBezTo>
                      <a:cubicBezTo>
                        <a:pt x="0" y="929"/>
                        <a:pt x="274" y="1191"/>
                        <a:pt x="595" y="1191"/>
                      </a:cubicBezTo>
                      <a:cubicBezTo>
                        <a:pt x="929" y="1191"/>
                        <a:pt x="1191" y="929"/>
                        <a:pt x="1191" y="608"/>
                      </a:cubicBezTo>
                      <a:cubicBezTo>
                        <a:pt x="1191" y="275"/>
                        <a:pt x="929" y="13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5" name="Google Shape;669;p27">
                  <a:extLst>
                    <a:ext uri="{FF2B5EF4-FFF2-40B4-BE49-F238E27FC236}">
                      <a16:creationId xmlns:a16="http://schemas.microsoft.com/office/drawing/2014/main" id="{68D29608-D9EB-4547-A10E-555ED913A1DF}"/>
                    </a:ext>
                  </a:extLst>
                </p:cNvPr>
                <p:cNvSpPr/>
                <p:nvPr/>
              </p:nvSpPr>
              <p:spPr>
                <a:xfrm rot="1300884">
                  <a:off x="5684127" y="3839856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75"/>
                        <a:pt x="0" y="596"/>
                      </a:cubicBezTo>
                      <a:cubicBezTo>
                        <a:pt x="0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608"/>
                      </a:cubicBezTo>
                      <a:cubicBezTo>
                        <a:pt x="1191" y="275"/>
                        <a:pt x="917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6" name="Google Shape;670;p27">
                  <a:extLst>
                    <a:ext uri="{FF2B5EF4-FFF2-40B4-BE49-F238E27FC236}">
                      <a16:creationId xmlns:a16="http://schemas.microsoft.com/office/drawing/2014/main" id="{EED6F59C-551C-4CAC-B7BE-339884B81B7E}"/>
                    </a:ext>
                  </a:extLst>
                </p:cNvPr>
                <p:cNvSpPr/>
                <p:nvPr/>
              </p:nvSpPr>
              <p:spPr>
                <a:xfrm rot="1300884">
                  <a:off x="5795457" y="3884130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75"/>
                        <a:pt x="0" y="596"/>
                      </a:cubicBezTo>
                      <a:cubicBezTo>
                        <a:pt x="0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608"/>
                      </a:cubicBezTo>
                      <a:cubicBezTo>
                        <a:pt x="1191" y="275"/>
                        <a:pt x="917" y="13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7" name="Google Shape;671;p27">
                  <a:extLst>
                    <a:ext uri="{FF2B5EF4-FFF2-40B4-BE49-F238E27FC236}">
                      <a16:creationId xmlns:a16="http://schemas.microsoft.com/office/drawing/2014/main" id="{9CE5A901-5A88-4BF0-AB7C-E2294314373D}"/>
                    </a:ext>
                  </a:extLst>
                </p:cNvPr>
                <p:cNvSpPr/>
                <p:nvPr/>
              </p:nvSpPr>
              <p:spPr>
                <a:xfrm rot="1300884">
                  <a:off x="4594843" y="3501147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5" y="0"/>
                        <a:pt x="1" y="262"/>
                        <a:pt x="1" y="595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30" y="1191"/>
                        <a:pt x="1192" y="917"/>
                        <a:pt x="1192" y="595"/>
                      </a:cubicBezTo>
                      <a:cubicBezTo>
                        <a:pt x="1192" y="262"/>
                        <a:pt x="930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8" name="Google Shape;672;p27">
                  <a:extLst>
                    <a:ext uri="{FF2B5EF4-FFF2-40B4-BE49-F238E27FC236}">
                      <a16:creationId xmlns:a16="http://schemas.microsoft.com/office/drawing/2014/main" id="{00EC91E1-7CDC-4C02-AC41-FE58B66168BA}"/>
                    </a:ext>
                  </a:extLst>
                </p:cNvPr>
                <p:cNvSpPr/>
                <p:nvPr/>
              </p:nvSpPr>
              <p:spPr>
                <a:xfrm rot="1300884">
                  <a:off x="4706202" y="3545426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5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9" name="Google Shape;673;p27">
                  <a:extLst>
                    <a:ext uri="{FF2B5EF4-FFF2-40B4-BE49-F238E27FC236}">
                      <a16:creationId xmlns:a16="http://schemas.microsoft.com/office/drawing/2014/main" id="{5A894BC4-405A-4EF7-8652-EA27CE0FF9D0}"/>
                    </a:ext>
                  </a:extLst>
                </p:cNvPr>
                <p:cNvSpPr/>
                <p:nvPr/>
              </p:nvSpPr>
              <p:spPr>
                <a:xfrm rot="1300884">
                  <a:off x="4817531" y="3589700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62"/>
                        <a:pt x="0" y="595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05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0" name="Google Shape;674;p27">
                  <a:extLst>
                    <a:ext uri="{FF2B5EF4-FFF2-40B4-BE49-F238E27FC236}">
                      <a16:creationId xmlns:a16="http://schemas.microsoft.com/office/drawing/2014/main" id="{2BCC8C13-6AA7-4553-8472-3A693A2D2EEA}"/>
                    </a:ext>
                  </a:extLst>
                </p:cNvPr>
                <p:cNvSpPr/>
                <p:nvPr/>
              </p:nvSpPr>
              <p:spPr>
                <a:xfrm rot="1300884">
                  <a:off x="4928178" y="3633708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1" y="262"/>
                        <a:pt x="1" y="595"/>
                      </a:cubicBezTo>
                      <a:cubicBezTo>
                        <a:pt x="1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1" name="Google Shape;675;p27">
                  <a:extLst>
                    <a:ext uri="{FF2B5EF4-FFF2-40B4-BE49-F238E27FC236}">
                      <a16:creationId xmlns:a16="http://schemas.microsoft.com/office/drawing/2014/main" id="{E5987F11-5394-4455-8065-169499BE1002}"/>
                    </a:ext>
                  </a:extLst>
                </p:cNvPr>
                <p:cNvSpPr/>
                <p:nvPr/>
              </p:nvSpPr>
              <p:spPr>
                <a:xfrm rot="1300884">
                  <a:off x="5039508" y="3677982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5" y="0"/>
                        <a:pt x="1" y="262"/>
                        <a:pt x="1" y="595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2" name="Google Shape;676;p27">
                  <a:extLst>
                    <a:ext uri="{FF2B5EF4-FFF2-40B4-BE49-F238E27FC236}">
                      <a16:creationId xmlns:a16="http://schemas.microsoft.com/office/drawing/2014/main" id="{A26801E2-AABD-492E-9E8F-8AC43D40881A}"/>
                    </a:ext>
                  </a:extLst>
                </p:cNvPr>
                <p:cNvSpPr/>
                <p:nvPr/>
              </p:nvSpPr>
              <p:spPr>
                <a:xfrm rot="1300884">
                  <a:off x="5150837" y="3722255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2" y="917"/>
                        <a:pt x="1192" y="595"/>
                      </a:cubicBezTo>
                      <a:cubicBezTo>
                        <a:pt x="1192" y="262"/>
                        <a:pt x="918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3" name="Google Shape;677;p27">
                  <a:extLst>
                    <a:ext uri="{FF2B5EF4-FFF2-40B4-BE49-F238E27FC236}">
                      <a16:creationId xmlns:a16="http://schemas.microsoft.com/office/drawing/2014/main" id="{75B041C8-395F-410E-A8B4-6614C24E2F38}"/>
                    </a:ext>
                  </a:extLst>
                </p:cNvPr>
                <p:cNvSpPr/>
                <p:nvPr/>
              </p:nvSpPr>
              <p:spPr>
                <a:xfrm rot="1300884">
                  <a:off x="5261514" y="3766263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4" name="Google Shape;678;p27">
                  <a:extLst>
                    <a:ext uri="{FF2B5EF4-FFF2-40B4-BE49-F238E27FC236}">
                      <a16:creationId xmlns:a16="http://schemas.microsoft.com/office/drawing/2014/main" id="{5C526A2F-25D8-46E7-BC1C-4D50111E63DA}"/>
                    </a:ext>
                  </a:extLst>
                </p:cNvPr>
                <p:cNvSpPr/>
                <p:nvPr/>
              </p:nvSpPr>
              <p:spPr>
                <a:xfrm rot="1300884">
                  <a:off x="5372843" y="3810542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5" name="Google Shape;679;p27">
                  <a:extLst>
                    <a:ext uri="{FF2B5EF4-FFF2-40B4-BE49-F238E27FC236}">
                      <a16:creationId xmlns:a16="http://schemas.microsoft.com/office/drawing/2014/main" id="{88A7A35D-B136-43A9-8F82-D029F843D8FD}"/>
                    </a:ext>
                  </a:extLst>
                </p:cNvPr>
                <p:cNvSpPr/>
                <p:nvPr/>
              </p:nvSpPr>
              <p:spPr>
                <a:xfrm rot="1300884">
                  <a:off x="5484173" y="3854816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6" name="Google Shape;680;p27">
                  <a:extLst>
                    <a:ext uri="{FF2B5EF4-FFF2-40B4-BE49-F238E27FC236}">
                      <a16:creationId xmlns:a16="http://schemas.microsoft.com/office/drawing/2014/main" id="{720089DA-83DB-4BB7-9682-C83ABB7E8205}"/>
                    </a:ext>
                  </a:extLst>
                </p:cNvPr>
                <p:cNvSpPr/>
                <p:nvPr/>
              </p:nvSpPr>
              <p:spPr>
                <a:xfrm rot="1300884">
                  <a:off x="5595502" y="3899090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1" y="917"/>
                        <a:pt x="1191" y="595"/>
                      </a:cubicBezTo>
                      <a:cubicBezTo>
                        <a:pt x="1191" y="262"/>
                        <a:pt x="918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7" name="Google Shape;681;p27">
                  <a:extLst>
                    <a:ext uri="{FF2B5EF4-FFF2-40B4-BE49-F238E27FC236}">
                      <a16:creationId xmlns:a16="http://schemas.microsoft.com/office/drawing/2014/main" id="{9F0A3055-A25C-4124-82EF-4565DB9640B6}"/>
                    </a:ext>
                  </a:extLst>
                </p:cNvPr>
                <p:cNvSpPr/>
                <p:nvPr/>
              </p:nvSpPr>
              <p:spPr>
                <a:xfrm rot="1300884">
                  <a:off x="5706179" y="3943098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5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8" name="Google Shape;682;p27">
                  <a:extLst>
                    <a:ext uri="{FF2B5EF4-FFF2-40B4-BE49-F238E27FC236}">
                      <a16:creationId xmlns:a16="http://schemas.microsoft.com/office/drawing/2014/main" id="{427BA62E-5394-4DCC-9E2C-5BEBF890CBA9}"/>
                    </a:ext>
                  </a:extLst>
                </p:cNvPr>
                <p:cNvSpPr/>
                <p:nvPr/>
              </p:nvSpPr>
              <p:spPr>
                <a:xfrm rot="1300884">
                  <a:off x="5817509" y="3987371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62"/>
                        <a:pt x="0" y="595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9" name="Google Shape;683;p27">
                  <a:extLst>
                    <a:ext uri="{FF2B5EF4-FFF2-40B4-BE49-F238E27FC236}">
                      <a16:creationId xmlns:a16="http://schemas.microsoft.com/office/drawing/2014/main" id="{8E4F4B10-F900-40FC-AEBD-1C7FB4BAE52A}"/>
                    </a:ext>
                  </a:extLst>
                </p:cNvPr>
                <p:cNvSpPr/>
                <p:nvPr/>
              </p:nvSpPr>
              <p:spPr>
                <a:xfrm rot="1300884">
                  <a:off x="4508089" y="3560687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0" name="Google Shape;684;p27">
                  <a:extLst>
                    <a:ext uri="{FF2B5EF4-FFF2-40B4-BE49-F238E27FC236}">
                      <a16:creationId xmlns:a16="http://schemas.microsoft.com/office/drawing/2014/main" id="{BCC12CE5-8577-4E25-8C7E-389CD6C930B1}"/>
                    </a:ext>
                  </a:extLst>
                </p:cNvPr>
                <p:cNvSpPr/>
                <p:nvPr/>
              </p:nvSpPr>
              <p:spPr>
                <a:xfrm rot="1300884">
                  <a:off x="4619078" y="3604825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1" name="Google Shape;685;p27">
                  <a:extLst>
                    <a:ext uri="{FF2B5EF4-FFF2-40B4-BE49-F238E27FC236}">
                      <a16:creationId xmlns:a16="http://schemas.microsoft.com/office/drawing/2014/main" id="{B6D25EEE-D560-4F0A-AB6B-CBC2B71301C5}"/>
                    </a:ext>
                  </a:extLst>
                </p:cNvPr>
                <p:cNvSpPr/>
                <p:nvPr/>
              </p:nvSpPr>
              <p:spPr>
                <a:xfrm rot="1300884">
                  <a:off x="4730065" y="3648969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4" y="1"/>
                        <a:pt x="1" y="263"/>
                        <a:pt x="1" y="596"/>
                      </a:cubicBezTo>
                      <a:cubicBezTo>
                        <a:pt x="1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2" name="Google Shape;686;p27">
                  <a:extLst>
                    <a:ext uri="{FF2B5EF4-FFF2-40B4-BE49-F238E27FC236}">
                      <a16:creationId xmlns:a16="http://schemas.microsoft.com/office/drawing/2014/main" id="{82B4EAC1-7F04-4FA6-A4C3-DDD0F17F437F}"/>
                    </a:ext>
                  </a:extLst>
                </p:cNvPr>
                <p:cNvSpPr/>
                <p:nvPr/>
              </p:nvSpPr>
              <p:spPr>
                <a:xfrm rot="1300884">
                  <a:off x="4841395" y="3693242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63"/>
                        <a:pt x="1" y="596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3" name="Google Shape;687;p27">
                  <a:extLst>
                    <a:ext uri="{FF2B5EF4-FFF2-40B4-BE49-F238E27FC236}">
                      <a16:creationId xmlns:a16="http://schemas.microsoft.com/office/drawing/2014/main" id="{51EB82D6-A425-4F27-BC91-83C1380D7DAD}"/>
                    </a:ext>
                  </a:extLst>
                </p:cNvPr>
                <p:cNvSpPr/>
                <p:nvPr/>
              </p:nvSpPr>
              <p:spPr>
                <a:xfrm rot="1300884">
                  <a:off x="4952725" y="3737516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3" y="1"/>
                        <a:pt x="1" y="263"/>
                        <a:pt x="1" y="596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2" y="917"/>
                        <a:pt x="1192" y="596"/>
                      </a:cubicBezTo>
                      <a:cubicBezTo>
                        <a:pt x="1192" y="263"/>
                        <a:pt x="918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4" name="Google Shape;688;p27">
                  <a:extLst>
                    <a:ext uri="{FF2B5EF4-FFF2-40B4-BE49-F238E27FC236}">
                      <a16:creationId xmlns:a16="http://schemas.microsoft.com/office/drawing/2014/main" id="{EDEA99E9-0715-404C-A5EE-C77C5C1B2A5C}"/>
                    </a:ext>
                  </a:extLst>
                </p:cNvPr>
                <p:cNvSpPr/>
                <p:nvPr/>
              </p:nvSpPr>
              <p:spPr>
                <a:xfrm rot="1300884">
                  <a:off x="5063402" y="3781524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5" name="Google Shape;689;p27">
                  <a:extLst>
                    <a:ext uri="{FF2B5EF4-FFF2-40B4-BE49-F238E27FC236}">
                      <a16:creationId xmlns:a16="http://schemas.microsoft.com/office/drawing/2014/main" id="{6033683F-86F0-4B5C-B505-C8D83BAEFFF7}"/>
                    </a:ext>
                  </a:extLst>
                </p:cNvPr>
                <p:cNvSpPr/>
                <p:nvPr/>
              </p:nvSpPr>
              <p:spPr>
                <a:xfrm rot="1300884">
                  <a:off x="5174731" y="3825798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6" name="Google Shape;690;p27">
                  <a:extLst>
                    <a:ext uri="{FF2B5EF4-FFF2-40B4-BE49-F238E27FC236}">
                      <a16:creationId xmlns:a16="http://schemas.microsoft.com/office/drawing/2014/main" id="{B776D96D-D791-4F8C-8256-26F028484856}"/>
                    </a:ext>
                  </a:extLst>
                </p:cNvPr>
                <p:cNvSpPr/>
                <p:nvPr/>
              </p:nvSpPr>
              <p:spPr>
                <a:xfrm rot="1300884">
                  <a:off x="5286060" y="3870077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2" y="1"/>
                        <a:pt x="1" y="263"/>
                        <a:pt x="1" y="596"/>
                      </a:cubicBezTo>
                      <a:cubicBezTo>
                        <a:pt x="1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7" name="Google Shape;691;p27">
                  <a:extLst>
                    <a:ext uri="{FF2B5EF4-FFF2-40B4-BE49-F238E27FC236}">
                      <a16:creationId xmlns:a16="http://schemas.microsoft.com/office/drawing/2014/main" id="{D4877869-90E2-4FE2-B6BE-29833B4A8964}"/>
                    </a:ext>
                  </a:extLst>
                </p:cNvPr>
                <p:cNvSpPr/>
                <p:nvPr/>
              </p:nvSpPr>
              <p:spPr>
                <a:xfrm rot="1300884">
                  <a:off x="5396707" y="3914079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63"/>
                        <a:pt x="1" y="596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30" y="1191"/>
                        <a:pt x="1192" y="917"/>
                        <a:pt x="1192" y="596"/>
                      </a:cubicBezTo>
                      <a:cubicBezTo>
                        <a:pt x="1192" y="263"/>
                        <a:pt x="930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8" name="Google Shape;692;p27">
                  <a:extLst>
                    <a:ext uri="{FF2B5EF4-FFF2-40B4-BE49-F238E27FC236}">
                      <a16:creationId xmlns:a16="http://schemas.microsoft.com/office/drawing/2014/main" id="{E2AA2F69-B780-4794-9F0B-792AA80178F6}"/>
                    </a:ext>
                  </a:extLst>
                </p:cNvPr>
                <p:cNvSpPr/>
                <p:nvPr/>
              </p:nvSpPr>
              <p:spPr>
                <a:xfrm rot="1300884">
                  <a:off x="5508067" y="3958359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9" name="Google Shape;693;p27">
                  <a:extLst>
                    <a:ext uri="{FF2B5EF4-FFF2-40B4-BE49-F238E27FC236}">
                      <a16:creationId xmlns:a16="http://schemas.microsoft.com/office/drawing/2014/main" id="{B41F808C-DF9B-4D6C-8E10-EBA281D015DE}"/>
                    </a:ext>
                  </a:extLst>
                </p:cNvPr>
                <p:cNvSpPr/>
                <p:nvPr/>
              </p:nvSpPr>
              <p:spPr>
                <a:xfrm rot="1300884">
                  <a:off x="5619396" y="4002632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0" name="Google Shape;694;p27">
                  <a:extLst>
                    <a:ext uri="{FF2B5EF4-FFF2-40B4-BE49-F238E27FC236}">
                      <a16:creationId xmlns:a16="http://schemas.microsoft.com/office/drawing/2014/main" id="{4E48F5B5-0E21-4D7A-8BA8-7D5981829F4B}"/>
                    </a:ext>
                  </a:extLst>
                </p:cNvPr>
                <p:cNvSpPr/>
                <p:nvPr/>
              </p:nvSpPr>
              <p:spPr>
                <a:xfrm rot="1300884">
                  <a:off x="5730726" y="4046906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1" name="Google Shape;695;p27">
                  <a:extLst>
                    <a:ext uri="{FF2B5EF4-FFF2-40B4-BE49-F238E27FC236}">
                      <a16:creationId xmlns:a16="http://schemas.microsoft.com/office/drawing/2014/main" id="{2AC36939-7F07-45DE-A5B8-CF86FA61ADB7}"/>
                    </a:ext>
                  </a:extLst>
                </p:cNvPr>
                <p:cNvSpPr/>
                <p:nvPr/>
              </p:nvSpPr>
              <p:spPr>
                <a:xfrm rot="1300884">
                  <a:off x="4530383" y="3663241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5" y="0"/>
                        <a:pt x="1" y="274"/>
                        <a:pt x="1" y="595"/>
                      </a:cubicBezTo>
                      <a:cubicBezTo>
                        <a:pt x="1" y="929"/>
                        <a:pt x="275" y="1191"/>
                        <a:pt x="596" y="1191"/>
                      </a:cubicBezTo>
                      <a:cubicBezTo>
                        <a:pt x="930" y="1191"/>
                        <a:pt x="1192" y="929"/>
                        <a:pt x="1192" y="595"/>
                      </a:cubicBezTo>
                      <a:cubicBezTo>
                        <a:pt x="1192" y="274"/>
                        <a:pt x="930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2" name="Google Shape;696;p27">
                  <a:extLst>
                    <a:ext uri="{FF2B5EF4-FFF2-40B4-BE49-F238E27FC236}">
                      <a16:creationId xmlns:a16="http://schemas.microsoft.com/office/drawing/2014/main" id="{E925AC05-BA87-4E1A-93A2-7F33DFBCA210}"/>
                    </a:ext>
                  </a:extLst>
                </p:cNvPr>
                <p:cNvSpPr/>
                <p:nvPr/>
              </p:nvSpPr>
              <p:spPr>
                <a:xfrm rot="1300884">
                  <a:off x="4641401" y="3707385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74"/>
                        <a:pt x="0" y="595"/>
                      </a:cubicBezTo>
                      <a:cubicBezTo>
                        <a:pt x="0" y="929"/>
                        <a:pt x="262" y="1191"/>
                        <a:pt x="596" y="1191"/>
                      </a:cubicBezTo>
                      <a:cubicBezTo>
                        <a:pt x="917" y="1191"/>
                        <a:pt x="1191" y="929"/>
                        <a:pt x="1191" y="595"/>
                      </a:cubicBezTo>
                      <a:cubicBezTo>
                        <a:pt x="1191" y="274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3" name="Google Shape;697;p27">
                  <a:extLst>
                    <a:ext uri="{FF2B5EF4-FFF2-40B4-BE49-F238E27FC236}">
                      <a16:creationId xmlns:a16="http://schemas.microsoft.com/office/drawing/2014/main" id="{58394A5C-883C-44EF-A373-E7A4323F1734}"/>
                    </a:ext>
                  </a:extLst>
                </p:cNvPr>
                <p:cNvSpPr/>
                <p:nvPr/>
              </p:nvSpPr>
              <p:spPr>
                <a:xfrm rot="1300884">
                  <a:off x="4752936" y="3752135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62"/>
                        <a:pt x="0" y="595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05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4" name="Google Shape;698;p27">
                  <a:extLst>
                    <a:ext uri="{FF2B5EF4-FFF2-40B4-BE49-F238E27FC236}">
                      <a16:creationId xmlns:a16="http://schemas.microsoft.com/office/drawing/2014/main" id="{0FFF031D-F8D3-4288-AF49-F946FB9EC4CD}"/>
                    </a:ext>
                  </a:extLst>
                </p:cNvPr>
                <p:cNvSpPr/>
                <p:nvPr/>
              </p:nvSpPr>
              <p:spPr>
                <a:xfrm rot="1300884">
                  <a:off x="4863718" y="3795802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1" y="274"/>
                        <a:pt x="1" y="595"/>
                      </a:cubicBezTo>
                      <a:cubicBezTo>
                        <a:pt x="1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595"/>
                      </a:cubicBezTo>
                      <a:cubicBezTo>
                        <a:pt x="1191" y="274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5" name="Google Shape;699;p27">
                  <a:extLst>
                    <a:ext uri="{FF2B5EF4-FFF2-40B4-BE49-F238E27FC236}">
                      <a16:creationId xmlns:a16="http://schemas.microsoft.com/office/drawing/2014/main" id="{203A491A-DCBD-48EF-A373-99978BAEA16F}"/>
                    </a:ext>
                  </a:extLst>
                </p:cNvPr>
                <p:cNvSpPr/>
                <p:nvPr/>
              </p:nvSpPr>
              <p:spPr>
                <a:xfrm rot="1300884">
                  <a:off x="4975048" y="3840075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74"/>
                        <a:pt x="1" y="595"/>
                      </a:cubicBezTo>
                      <a:cubicBezTo>
                        <a:pt x="1" y="929"/>
                        <a:pt x="263" y="1191"/>
                        <a:pt x="596" y="1191"/>
                      </a:cubicBezTo>
                      <a:cubicBezTo>
                        <a:pt x="929" y="1191"/>
                        <a:pt x="1191" y="929"/>
                        <a:pt x="1191" y="595"/>
                      </a:cubicBezTo>
                      <a:cubicBezTo>
                        <a:pt x="1191" y="274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6" name="Google Shape;700;p27">
                  <a:extLst>
                    <a:ext uri="{FF2B5EF4-FFF2-40B4-BE49-F238E27FC236}">
                      <a16:creationId xmlns:a16="http://schemas.microsoft.com/office/drawing/2014/main" id="{47FBE054-581F-4504-9076-FD3F48999723}"/>
                    </a:ext>
                  </a:extLst>
                </p:cNvPr>
                <p:cNvSpPr/>
                <p:nvPr/>
              </p:nvSpPr>
              <p:spPr>
                <a:xfrm rot="1300884">
                  <a:off x="5085725" y="3884083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5" y="0"/>
                      </a:moveTo>
                      <a:cubicBezTo>
                        <a:pt x="274" y="0"/>
                        <a:pt x="0" y="274"/>
                        <a:pt x="0" y="595"/>
                      </a:cubicBezTo>
                      <a:cubicBezTo>
                        <a:pt x="0" y="929"/>
                        <a:pt x="274" y="1191"/>
                        <a:pt x="595" y="1191"/>
                      </a:cubicBezTo>
                      <a:cubicBezTo>
                        <a:pt x="929" y="1191"/>
                        <a:pt x="1191" y="929"/>
                        <a:pt x="1191" y="595"/>
                      </a:cubicBezTo>
                      <a:cubicBezTo>
                        <a:pt x="1191" y="274"/>
                        <a:pt x="929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7" name="Google Shape;701;p27">
                  <a:extLst>
                    <a:ext uri="{FF2B5EF4-FFF2-40B4-BE49-F238E27FC236}">
                      <a16:creationId xmlns:a16="http://schemas.microsoft.com/office/drawing/2014/main" id="{647141A5-319A-4EEF-9866-ACE3B779A4C9}"/>
                    </a:ext>
                  </a:extLst>
                </p:cNvPr>
                <p:cNvSpPr/>
                <p:nvPr/>
              </p:nvSpPr>
              <p:spPr>
                <a:xfrm rot="1300884">
                  <a:off x="5197055" y="3928357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74" y="0"/>
                        <a:pt x="0" y="274"/>
                        <a:pt x="0" y="595"/>
                      </a:cubicBezTo>
                      <a:cubicBezTo>
                        <a:pt x="0" y="929"/>
                        <a:pt x="274" y="1191"/>
                        <a:pt x="596" y="1191"/>
                      </a:cubicBezTo>
                      <a:cubicBezTo>
                        <a:pt x="929" y="1191"/>
                        <a:pt x="1191" y="929"/>
                        <a:pt x="1191" y="595"/>
                      </a:cubicBezTo>
                      <a:cubicBezTo>
                        <a:pt x="1191" y="274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8" name="Google Shape;702;p27">
                  <a:extLst>
                    <a:ext uri="{FF2B5EF4-FFF2-40B4-BE49-F238E27FC236}">
                      <a16:creationId xmlns:a16="http://schemas.microsoft.com/office/drawing/2014/main" id="{AEAEC9C4-8AC1-49A4-B594-9849083CEC77}"/>
                    </a:ext>
                  </a:extLst>
                </p:cNvPr>
                <p:cNvSpPr/>
                <p:nvPr/>
              </p:nvSpPr>
              <p:spPr>
                <a:xfrm rot="1300884">
                  <a:off x="5308248" y="3972977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9" name="Google Shape;703;p27">
                  <a:extLst>
                    <a:ext uri="{FF2B5EF4-FFF2-40B4-BE49-F238E27FC236}">
                      <a16:creationId xmlns:a16="http://schemas.microsoft.com/office/drawing/2014/main" id="{B39E1CE3-5716-4693-8153-38DF6F6904F6}"/>
                    </a:ext>
                  </a:extLst>
                </p:cNvPr>
                <p:cNvSpPr/>
                <p:nvPr/>
              </p:nvSpPr>
              <p:spPr>
                <a:xfrm rot="1300884">
                  <a:off x="5419577" y="4017251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0" name="Google Shape;704;p27">
                  <a:extLst>
                    <a:ext uri="{FF2B5EF4-FFF2-40B4-BE49-F238E27FC236}">
                      <a16:creationId xmlns:a16="http://schemas.microsoft.com/office/drawing/2014/main" id="{BD9B2B86-E7AD-497D-B146-C7E2B41FFFC3}"/>
                    </a:ext>
                  </a:extLst>
                </p:cNvPr>
                <p:cNvSpPr/>
                <p:nvPr/>
              </p:nvSpPr>
              <p:spPr>
                <a:xfrm rot="1300884">
                  <a:off x="5530907" y="4061525"/>
                  <a:ext cx="36459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1" extrusionOk="0">
                      <a:moveTo>
                        <a:pt x="596" y="0"/>
                      </a:moveTo>
                      <a:cubicBezTo>
                        <a:pt x="263" y="0"/>
                        <a:pt x="1" y="262"/>
                        <a:pt x="1" y="595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1" y="917"/>
                        <a:pt x="1191" y="595"/>
                      </a:cubicBezTo>
                      <a:cubicBezTo>
                        <a:pt x="1191" y="262"/>
                        <a:pt x="918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1" name="Google Shape;705;p27">
                  <a:extLst>
                    <a:ext uri="{FF2B5EF4-FFF2-40B4-BE49-F238E27FC236}">
                      <a16:creationId xmlns:a16="http://schemas.microsoft.com/office/drawing/2014/main" id="{84EEFD43-0C70-4CE7-B1B5-0DB781DF29D0}"/>
                    </a:ext>
                  </a:extLst>
                </p:cNvPr>
                <p:cNvSpPr/>
                <p:nvPr/>
              </p:nvSpPr>
              <p:spPr>
                <a:xfrm rot="1300884">
                  <a:off x="5641584" y="4105533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5" y="0"/>
                      </a:moveTo>
                      <a:cubicBezTo>
                        <a:pt x="274" y="0"/>
                        <a:pt x="0" y="262"/>
                        <a:pt x="0" y="595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5"/>
                      </a:cubicBezTo>
                      <a:cubicBezTo>
                        <a:pt x="1191" y="262"/>
                        <a:pt x="929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2" name="Google Shape;706;p27">
                  <a:extLst>
                    <a:ext uri="{FF2B5EF4-FFF2-40B4-BE49-F238E27FC236}">
                      <a16:creationId xmlns:a16="http://schemas.microsoft.com/office/drawing/2014/main" id="{88F561D7-8422-4279-8E7A-9485AFBA8BE8}"/>
                    </a:ext>
                  </a:extLst>
                </p:cNvPr>
                <p:cNvSpPr/>
                <p:nvPr/>
              </p:nvSpPr>
              <p:spPr>
                <a:xfrm rot="1300884">
                  <a:off x="5752914" y="4149806"/>
                  <a:ext cx="36428" cy="3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1" extrusionOk="0">
                      <a:moveTo>
                        <a:pt x="596" y="0"/>
                      </a:moveTo>
                      <a:cubicBezTo>
                        <a:pt x="262" y="0"/>
                        <a:pt x="0" y="262"/>
                        <a:pt x="0" y="595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5"/>
                      </a:cubicBezTo>
                      <a:cubicBezTo>
                        <a:pt x="1191" y="262"/>
                        <a:pt x="917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3" name="Google Shape;707;p27">
                  <a:extLst>
                    <a:ext uri="{FF2B5EF4-FFF2-40B4-BE49-F238E27FC236}">
                      <a16:creationId xmlns:a16="http://schemas.microsoft.com/office/drawing/2014/main" id="{38379DCC-7896-483E-8FF8-D2DA0D9540C7}"/>
                    </a:ext>
                  </a:extLst>
                </p:cNvPr>
                <p:cNvSpPr/>
                <p:nvPr/>
              </p:nvSpPr>
              <p:spPr>
                <a:xfrm rot="1300884">
                  <a:off x="4443494" y="3723122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5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4" name="Google Shape;708;p27">
                  <a:extLst>
                    <a:ext uri="{FF2B5EF4-FFF2-40B4-BE49-F238E27FC236}">
                      <a16:creationId xmlns:a16="http://schemas.microsoft.com/office/drawing/2014/main" id="{CCA38A92-079C-413E-8EBF-3F281C622B5F}"/>
                    </a:ext>
                  </a:extLst>
                </p:cNvPr>
                <p:cNvSpPr/>
                <p:nvPr/>
              </p:nvSpPr>
              <p:spPr>
                <a:xfrm rot="1300884">
                  <a:off x="4554482" y="3767260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5" name="Google Shape;709;p27">
                  <a:extLst>
                    <a:ext uri="{FF2B5EF4-FFF2-40B4-BE49-F238E27FC236}">
                      <a16:creationId xmlns:a16="http://schemas.microsoft.com/office/drawing/2014/main" id="{7A0C2B07-16A7-4601-A859-C11B047F101B}"/>
                    </a:ext>
                  </a:extLst>
                </p:cNvPr>
                <p:cNvSpPr/>
                <p:nvPr/>
              </p:nvSpPr>
              <p:spPr>
                <a:xfrm rot="1300884">
                  <a:off x="4665470" y="3811404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4" y="1"/>
                        <a:pt x="1" y="263"/>
                        <a:pt x="1" y="596"/>
                      </a:cubicBezTo>
                      <a:cubicBezTo>
                        <a:pt x="1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6" name="Google Shape;710;p27">
                  <a:extLst>
                    <a:ext uri="{FF2B5EF4-FFF2-40B4-BE49-F238E27FC236}">
                      <a16:creationId xmlns:a16="http://schemas.microsoft.com/office/drawing/2014/main" id="{A2D9812D-8B27-48FA-9C4C-36A342325B31}"/>
                    </a:ext>
                  </a:extLst>
                </p:cNvPr>
                <p:cNvSpPr/>
                <p:nvPr/>
              </p:nvSpPr>
              <p:spPr>
                <a:xfrm rot="1300884">
                  <a:off x="4776799" y="3855677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63"/>
                        <a:pt x="1" y="596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7" name="Google Shape;711;p27">
                  <a:extLst>
                    <a:ext uri="{FF2B5EF4-FFF2-40B4-BE49-F238E27FC236}">
                      <a16:creationId xmlns:a16="http://schemas.microsoft.com/office/drawing/2014/main" id="{B9785FEF-FD24-4944-AB80-93D4B27CBBAB}"/>
                    </a:ext>
                  </a:extLst>
                </p:cNvPr>
                <p:cNvSpPr/>
                <p:nvPr/>
              </p:nvSpPr>
              <p:spPr>
                <a:xfrm rot="1300884">
                  <a:off x="4888129" y="3899951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3" y="1"/>
                        <a:pt x="1" y="263"/>
                        <a:pt x="1" y="596"/>
                      </a:cubicBezTo>
                      <a:cubicBezTo>
                        <a:pt x="1" y="917"/>
                        <a:pt x="263" y="1191"/>
                        <a:pt x="596" y="1191"/>
                      </a:cubicBezTo>
                      <a:cubicBezTo>
                        <a:pt x="918" y="1191"/>
                        <a:pt x="1192" y="917"/>
                        <a:pt x="1192" y="596"/>
                      </a:cubicBezTo>
                      <a:cubicBezTo>
                        <a:pt x="1192" y="263"/>
                        <a:pt x="918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8" name="Google Shape;712;p27">
                  <a:extLst>
                    <a:ext uri="{FF2B5EF4-FFF2-40B4-BE49-F238E27FC236}">
                      <a16:creationId xmlns:a16="http://schemas.microsoft.com/office/drawing/2014/main" id="{5DB24461-7BC1-48E6-85F0-74E6870457AE}"/>
                    </a:ext>
                  </a:extLst>
                </p:cNvPr>
                <p:cNvSpPr/>
                <p:nvPr/>
              </p:nvSpPr>
              <p:spPr>
                <a:xfrm rot="1300884">
                  <a:off x="4998806" y="3943959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9" name="Google Shape;713;p27">
                  <a:extLst>
                    <a:ext uri="{FF2B5EF4-FFF2-40B4-BE49-F238E27FC236}">
                      <a16:creationId xmlns:a16="http://schemas.microsoft.com/office/drawing/2014/main" id="{39ABBD40-F5EB-4336-A8F7-5193E9FF4286}"/>
                    </a:ext>
                  </a:extLst>
                </p:cNvPr>
                <p:cNvSpPr/>
                <p:nvPr/>
              </p:nvSpPr>
              <p:spPr>
                <a:xfrm rot="1300884">
                  <a:off x="5110136" y="3988233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74" y="1"/>
                        <a:pt x="0" y="263"/>
                        <a:pt x="0" y="596"/>
                      </a:cubicBezTo>
                      <a:cubicBezTo>
                        <a:pt x="0" y="917"/>
                        <a:pt x="274" y="1191"/>
                        <a:pt x="596" y="1191"/>
                      </a:cubicBezTo>
                      <a:cubicBezTo>
                        <a:pt x="929" y="1191"/>
                        <a:pt x="1191" y="917"/>
                        <a:pt x="1191" y="596"/>
                      </a:cubicBezTo>
                      <a:cubicBezTo>
                        <a:pt x="1191" y="263"/>
                        <a:pt x="929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0" name="Google Shape;714;p27">
                  <a:extLst>
                    <a:ext uri="{FF2B5EF4-FFF2-40B4-BE49-F238E27FC236}">
                      <a16:creationId xmlns:a16="http://schemas.microsoft.com/office/drawing/2014/main" id="{365492FA-AF9F-45F7-A3C2-22193CA16D51}"/>
                    </a:ext>
                  </a:extLst>
                </p:cNvPr>
                <p:cNvSpPr/>
                <p:nvPr/>
              </p:nvSpPr>
              <p:spPr>
                <a:xfrm rot="1300884">
                  <a:off x="5221464" y="4032512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62" y="1"/>
                        <a:pt x="1" y="263"/>
                        <a:pt x="1" y="596"/>
                      </a:cubicBezTo>
                      <a:cubicBezTo>
                        <a:pt x="1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1" name="Google Shape;715;p27">
                  <a:extLst>
                    <a:ext uri="{FF2B5EF4-FFF2-40B4-BE49-F238E27FC236}">
                      <a16:creationId xmlns:a16="http://schemas.microsoft.com/office/drawing/2014/main" id="{C985A1DF-803B-4F13-9665-10ECA590E810}"/>
                    </a:ext>
                  </a:extLst>
                </p:cNvPr>
                <p:cNvSpPr/>
                <p:nvPr/>
              </p:nvSpPr>
              <p:spPr>
                <a:xfrm rot="1300884">
                  <a:off x="5332112" y="4076514"/>
                  <a:ext cx="36459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192" extrusionOk="0">
                      <a:moveTo>
                        <a:pt x="596" y="1"/>
                      </a:moveTo>
                      <a:cubicBezTo>
                        <a:pt x="275" y="1"/>
                        <a:pt x="1" y="263"/>
                        <a:pt x="1" y="596"/>
                      </a:cubicBezTo>
                      <a:cubicBezTo>
                        <a:pt x="1" y="917"/>
                        <a:pt x="275" y="1191"/>
                        <a:pt x="596" y="1191"/>
                      </a:cubicBezTo>
                      <a:cubicBezTo>
                        <a:pt x="930" y="1191"/>
                        <a:pt x="1192" y="917"/>
                        <a:pt x="1192" y="596"/>
                      </a:cubicBezTo>
                      <a:cubicBezTo>
                        <a:pt x="1192" y="263"/>
                        <a:pt x="930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2" name="Google Shape;716;p27">
                  <a:extLst>
                    <a:ext uri="{FF2B5EF4-FFF2-40B4-BE49-F238E27FC236}">
                      <a16:creationId xmlns:a16="http://schemas.microsoft.com/office/drawing/2014/main" id="{DB85257A-D52E-487D-80F6-33D459C026AB}"/>
                    </a:ext>
                  </a:extLst>
                </p:cNvPr>
                <p:cNvSpPr/>
                <p:nvPr/>
              </p:nvSpPr>
              <p:spPr>
                <a:xfrm rot="1300884">
                  <a:off x="5443607" y="4120452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5" y="1"/>
                      </a:moveTo>
                      <a:cubicBezTo>
                        <a:pt x="262" y="1"/>
                        <a:pt x="0" y="275"/>
                        <a:pt x="0" y="596"/>
                      </a:cubicBezTo>
                      <a:cubicBezTo>
                        <a:pt x="0" y="929"/>
                        <a:pt x="262" y="1191"/>
                        <a:pt x="595" y="1191"/>
                      </a:cubicBezTo>
                      <a:cubicBezTo>
                        <a:pt x="929" y="1191"/>
                        <a:pt x="1191" y="929"/>
                        <a:pt x="1191" y="596"/>
                      </a:cubicBezTo>
                      <a:cubicBezTo>
                        <a:pt x="1191" y="275"/>
                        <a:pt x="929" y="1"/>
                        <a:pt x="5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3" name="Google Shape;717;p27">
                  <a:extLst>
                    <a:ext uri="{FF2B5EF4-FFF2-40B4-BE49-F238E27FC236}">
                      <a16:creationId xmlns:a16="http://schemas.microsoft.com/office/drawing/2014/main" id="{34D94D00-4F48-4908-8C9C-DF301102526A}"/>
                    </a:ext>
                  </a:extLst>
                </p:cNvPr>
                <p:cNvSpPr/>
                <p:nvPr/>
              </p:nvSpPr>
              <p:spPr>
                <a:xfrm rot="1300884">
                  <a:off x="5554801" y="4165067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4" name="Google Shape;718;p27">
                  <a:extLst>
                    <a:ext uri="{FF2B5EF4-FFF2-40B4-BE49-F238E27FC236}">
                      <a16:creationId xmlns:a16="http://schemas.microsoft.com/office/drawing/2014/main" id="{06817CC5-55D7-43FA-87E0-1372F8177383}"/>
                    </a:ext>
                  </a:extLst>
                </p:cNvPr>
                <p:cNvSpPr/>
                <p:nvPr/>
              </p:nvSpPr>
              <p:spPr>
                <a:xfrm rot="1300884">
                  <a:off x="5666131" y="4209341"/>
                  <a:ext cx="36428" cy="3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92" extrusionOk="0">
                      <a:moveTo>
                        <a:pt x="596" y="1"/>
                      </a:moveTo>
                      <a:cubicBezTo>
                        <a:pt x="262" y="1"/>
                        <a:pt x="0" y="263"/>
                        <a:pt x="0" y="596"/>
                      </a:cubicBezTo>
                      <a:cubicBezTo>
                        <a:pt x="0" y="917"/>
                        <a:pt x="262" y="1191"/>
                        <a:pt x="596" y="1191"/>
                      </a:cubicBezTo>
                      <a:cubicBezTo>
                        <a:pt x="917" y="1191"/>
                        <a:pt x="1191" y="917"/>
                        <a:pt x="1191" y="596"/>
                      </a:cubicBezTo>
                      <a:cubicBezTo>
                        <a:pt x="1191" y="263"/>
                        <a:pt x="917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5" name="Google Shape;719;p27">
                  <a:extLst>
                    <a:ext uri="{FF2B5EF4-FFF2-40B4-BE49-F238E27FC236}">
                      <a16:creationId xmlns:a16="http://schemas.microsoft.com/office/drawing/2014/main" id="{D4BDA520-E8A6-44FD-A009-3B736331A092}"/>
                    </a:ext>
                  </a:extLst>
                </p:cNvPr>
                <p:cNvSpPr/>
                <p:nvPr/>
              </p:nvSpPr>
              <p:spPr>
                <a:xfrm rot="1300972">
                  <a:off x="4621994" y="3708818"/>
                  <a:ext cx="1077637" cy="265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1" h="6383" extrusionOk="0">
                      <a:moveTo>
                        <a:pt x="1" y="1"/>
                      </a:moveTo>
                      <a:lnTo>
                        <a:pt x="2322" y="3191"/>
                      </a:lnTo>
                      <a:lnTo>
                        <a:pt x="1" y="6382"/>
                      </a:lnTo>
                      <a:lnTo>
                        <a:pt x="27921" y="6382"/>
                      </a:lnTo>
                      <a:lnTo>
                        <a:pt x="25611" y="3132"/>
                      </a:lnTo>
                      <a:lnTo>
                        <a:pt x="2792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775" name="Google Shape;720;p27">
              <a:extLst>
                <a:ext uri="{FF2B5EF4-FFF2-40B4-BE49-F238E27FC236}">
                  <a16:creationId xmlns:a16="http://schemas.microsoft.com/office/drawing/2014/main" id="{9C662F65-B695-43CC-B02E-DC8024B98A30}"/>
                </a:ext>
              </a:extLst>
            </p:cNvPr>
            <p:cNvSpPr/>
            <p:nvPr/>
          </p:nvSpPr>
          <p:spPr>
            <a:xfrm rot="2439267">
              <a:off x="6380868" y="4238159"/>
              <a:ext cx="666313" cy="657983"/>
            </a:xfrm>
            <a:prstGeom prst="ellipse">
              <a:avLst/>
            </a:prstGeom>
            <a:solidFill>
              <a:srgbClr val="F0F0F0">
                <a:alpha val="3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76" name="Google Shape;721;p27">
              <a:extLst>
                <a:ext uri="{FF2B5EF4-FFF2-40B4-BE49-F238E27FC236}">
                  <a16:creationId xmlns:a16="http://schemas.microsoft.com/office/drawing/2014/main" id="{8959A61F-8F7C-4171-9E0C-750A4D3BAEE2}"/>
                </a:ext>
              </a:extLst>
            </p:cNvPr>
            <p:cNvGrpSpPr/>
            <p:nvPr/>
          </p:nvGrpSpPr>
          <p:grpSpPr>
            <a:xfrm rot="1276374">
              <a:off x="6532931" y="4248301"/>
              <a:ext cx="363151" cy="486332"/>
              <a:chOff x="3926225" y="4399275"/>
              <a:chExt cx="360775" cy="483150"/>
            </a:xfrm>
          </p:grpSpPr>
          <p:sp>
            <p:nvSpPr>
              <p:cNvPr id="778" name="Google Shape;722;p27">
                <a:extLst>
                  <a:ext uri="{FF2B5EF4-FFF2-40B4-BE49-F238E27FC236}">
                    <a16:creationId xmlns:a16="http://schemas.microsoft.com/office/drawing/2014/main" id="{D301E224-9AA5-40AC-A950-3F98BB839C23}"/>
                  </a:ext>
                </a:extLst>
              </p:cNvPr>
              <p:cNvSpPr/>
              <p:nvPr/>
            </p:nvSpPr>
            <p:spPr>
              <a:xfrm>
                <a:off x="4163400" y="4797475"/>
                <a:ext cx="566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1134" extrusionOk="0">
                    <a:moveTo>
                      <a:pt x="568" y="1"/>
                    </a:moveTo>
                    <a:cubicBezTo>
                      <a:pt x="254" y="1"/>
                      <a:pt x="1" y="255"/>
                      <a:pt x="1" y="569"/>
                    </a:cubicBezTo>
                    <a:cubicBezTo>
                      <a:pt x="1" y="880"/>
                      <a:pt x="254" y="1133"/>
                      <a:pt x="568" y="1133"/>
                    </a:cubicBezTo>
                    <a:lnTo>
                      <a:pt x="1701" y="1133"/>
                    </a:lnTo>
                    <a:cubicBezTo>
                      <a:pt x="2012" y="1133"/>
                      <a:pt x="2265" y="880"/>
                      <a:pt x="2265" y="569"/>
                    </a:cubicBezTo>
                    <a:cubicBezTo>
                      <a:pt x="2265" y="255"/>
                      <a:pt x="2012" y="1"/>
                      <a:pt x="1701" y="1"/>
                    </a:cubicBezTo>
                    <a:close/>
                  </a:path>
                </a:pathLst>
              </a:custGeom>
              <a:solidFill>
                <a:srgbClr val="042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9" name="Google Shape;723;p27">
                <a:extLst>
                  <a:ext uri="{FF2B5EF4-FFF2-40B4-BE49-F238E27FC236}">
                    <a16:creationId xmlns:a16="http://schemas.microsoft.com/office/drawing/2014/main" id="{61F0D4D5-DB89-479D-9CFA-EEF9AD7BBB02}"/>
                  </a:ext>
                </a:extLst>
              </p:cNvPr>
              <p:cNvSpPr/>
              <p:nvPr/>
            </p:nvSpPr>
            <p:spPr>
              <a:xfrm>
                <a:off x="3926225" y="4399275"/>
                <a:ext cx="360775" cy="483150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19326" extrusionOk="0">
                    <a:moveTo>
                      <a:pt x="10055" y="1134"/>
                    </a:moveTo>
                    <a:cubicBezTo>
                      <a:pt x="10547" y="1134"/>
                      <a:pt x="10985" y="1457"/>
                      <a:pt x="11133" y="1928"/>
                    </a:cubicBezTo>
                    <a:cubicBezTo>
                      <a:pt x="11281" y="2399"/>
                      <a:pt x="11106" y="2912"/>
                      <a:pt x="10698" y="3196"/>
                    </a:cubicBezTo>
                    <a:cubicBezTo>
                      <a:pt x="10692" y="3181"/>
                      <a:pt x="10683" y="3169"/>
                      <a:pt x="10677" y="3154"/>
                    </a:cubicBezTo>
                    <a:cubicBezTo>
                      <a:pt x="10665" y="3129"/>
                      <a:pt x="10650" y="3105"/>
                      <a:pt x="10635" y="3081"/>
                    </a:cubicBezTo>
                    <a:cubicBezTo>
                      <a:pt x="10270" y="2468"/>
                      <a:pt x="9750" y="1964"/>
                      <a:pt x="9125" y="1620"/>
                    </a:cubicBezTo>
                    <a:cubicBezTo>
                      <a:pt x="9337" y="1318"/>
                      <a:pt x="9684" y="1134"/>
                      <a:pt x="10055" y="1134"/>
                    </a:cubicBezTo>
                    <a:close/>
                    <a:moveTo>
                      <a:pt x="7223" y="2266"/>
                    </a:moveTo>
                    <a:cubicBezTo>
                      <a:pt x="8114" y="2266"/>
                      <a:pt x="8953" y="2686"/>
                      <a:pt x="9488" y="3398"/>
                    </a:cubicBezTo>
                    <a:cubicBezTo>
                      <a:pt x="8953" y="4111"/>
                      <a:pt x="8114" y="4527"/>
                      <a:pt x="7223" y="4531"/>
                    </a:cubicBezTo>
                    <a:lnTo>
                      <a:pt x="4448" y="4531"/>
                    </a:lnTo>
                    <a:cubicBezTo>
                      <a:pt x="4720" y="3214"/>
                      <a:pt x="5879" y="2269"/>
                      <a:pt x="7223" y="2266"/>
                    </a:cubicBezTo>
                    <a:close/>
                    <a:moveTo>
                      <a:pt x="9998" y="4527"/>
                    </a:moveTo>
                    <a:cubicBezTo>
                      <a:pt x="10034" y="4715"/>
                      <a:pt x="10055" y="4905"/>
                      <a:pt x="10055" y="5098"/>
                    </a:cubicBezTo>
                    <a:lnTo>
                      <a:pt x="10055" y="7363"/>
                    </a:lnTo>
                    <a:cubicBezTo>
                      <a:pt x="10055" y="8924"/>
                      <a:pt x="8787" y="10192"/>
                      <a:pt x="7223" y="10192"/>
                    </a:cubicBezTo>
                    <a:cubicBezTo>
                      <a:pt x="5659" y="10192"/>
                      <a:pt x="4394" y="8924"/>
                      <a:pt x="4394" y="7363"/>
                    </a:cubicBezTo>
                    <a:lnTo>
                      <a:pt x="4394" y="5663"/>
                    </a:lnTo>
                    <a:lnTo>
                      <a:pt x="7223" y="5663"/>
                    </a:lnTo>
                    <a:cubicBezTo>
                      <a:pt x="8262" y="5660"/>
                      <a:pt x="9255" y="5255"/>
                      <a:pt x="9998" y="4527"/>
                    </a:cubicBezTo>
                    <a:close/>
                    <a:moveTo>
                      <a:pt x="5526" y="10941"/>
                    </a:moveTo>
                    <a:cubicBezTo>
                      <a:pt x="6063" y="11196"/>
                      <a:pt x="6643" y="11324"/>
                      <a:pt x="7224" y="11324"/>
                    </a:cubicBezTo>
                    <a:cubicBezTo>
                      <a:pt x="7777" y="11324"/>
                      <a:pt x="8331" y="11208"/>
                      <a:pt x="8847" y="10977"/>
                    </a:cubicBezTo>
                    <a:lnTo>
                      <a:pt x="8847" y="11967"/>
                    </a:lnTo>
                    <a:cubicBezTo>
                      <a:pt x="8847" y="12227"/>
                      <a:pt x="9026" y="12454"/>
                      <a:pt x="9279" y="12517"/>
                    </a:cubicBezTo>
                    <a:lnTo>
                      <a:pt x="9466" y="12562"/>
                    </a:lnTo>
                    <a:cubicBezTo>
                      <a:pt x="8899" y="13298"/>
                      <a:pt x="8061" y="13665"/>
                      <a:pt x="7223" y="13665"/>
                    </a:cubicBezTo>
                    <a:cubicBezTo>
                      <a:pt x="6379" y="13665"/>
                      <a:pt x="5536" y="13293"/>
                      <a:pt x="4970" y="12547"/>
                    </a:cubicBezTo>
                    <a:lnTo>
                      <a:pt x="5097" y="12514"/>
                    </a:lnTo>
                    <a:cubicBezTo>
                      <a:pt x="5348" y="12454"/>
                      <a:pt x="5526" y="12227"/>
                      <a:pt x="5526" y="11964"/>
                    </a:cubicBezTo>
                    <a:lnTo>
                      <a:pt x="5526" y="10941"/>
                    </a:lnTo>
                    <a:close/>
                    <a:moveTo>
                      <a:pt x="3805" y="12837"/>
                    </a:moveTo>
                    <a:cubicBezTo>
                      <a:pt x="4515" y="14051"/>
                      <a:pt x="5813" y="14794"/>
                      <a:pt x="7217" y="14797"/>
                    </a:cubicBezTo>
                    <a:cubicBezTo>
                      <a:pt x="7220" y="14797"/>
                      <a:pt x="7223" y="14797"/>
                      <a:pt x="7225" y="14797"/>
                    </a:cubicBezTo>
                    <a:cubicBezTo>
                      <a:pt x="8626" y="14797"/>
                      <a:pt x="9924" y="14054"/>
                      <a:pt x="10635" y="12849"/>
                    </a:cubicBezTo>
                    <a:lnTo>
                      <a:pt x="11767" y="13124"/>
                    </a:lnTo>
                    <a:cubicBezTo>
                      <a:pt x="12649" y="13344"/>
                      <a:pt x="13201" y="14217"/>
                      <a:pt x="13020" y="15105"/>
                    </a:cubicBezTo>
                    <a:lnTo>
                      <a:pt x="12404" y="18194"/>
                    </a:lnTo>
                    <a:lnTo>
                      <a:pt x="2027" y="18194"/>
                    </a:lnTo>
                    <a:lnTo>
                      <a:pt x="1408" y="15105"/>
                    </a:lnTo>
                    <a:cubicBezTo>
                      <a:pt x="1229" y="14214"/>
                      <a:pt x="1782" y="13341"/>
                      <a:pt x="2661" y="13124"/>
                    </a:cubicBezTo>
                    <a:lnTo>
                      <a:pt x="3805" y="12837"/>
                    </a:lnTo>
                    <a:close/>
                    <a:moveTo>
                      <a:pt x="10061" y="0"/>
                    </a:moveTo>
                    <a:cubicBezTo>
                      <a:pt x="9256" y="0"/>
                      <a:pt x="8461" y="426"/>
                      <a:pt x="8047" y="1221"/>
                    </a:cubicBezTo>
                    <a:cubicBezTo>
                      <a:pt x="7767" y="1162"/>
                      <a:pt x="7489" y="1134"/>
                      <a:pt x="7216" y="1134"/>
                    </a:cubicBezTo>
                    <a:cubicBezTo>
                      <a:pt x="5084" y="1134"/>
                      <a:pt x="3261" y="2863"/>
                      <a:pt x="3261" y="5098"/>
                    </a:cubicBezTo>
                    <a:lnTo>
                      <a:pt x="3261" y="7363"/>
                    </a:lnTo>
                    <a:cubicBezTo>
                      <a:pt x="3258" y="8398"/>
                      <a:pt x="3666" y="9392"/>
                      <a:pt x="4394" y="10132"/>
                    </a:cubicBezTo>
                    <a:lnTo>
                      <a:pt x="4394" y="11524"/>
                    </a:lnTo>
                    <a:lnTo>
                      <a:pt x="2386" y="12025"/>
                    </a:lnTo>
                    <a:cubicBezTo>
                      <a:pt x="921" y="12390"/>
                      <a:pt x="0" y="13846"/>
                      <a:pt x="299" y="15328"/>
                    </a:cubicBezTo>
                    <a:lnTo>
                      <a:pt x="1006" y="18870"/>
                    </a:lnTo>
                    <a:cubicBezTo>
                      <a:pt x="1060" y="19136"/>
                      <a:pt x="1293" y="19326"/>
                      <a:pt x="1562" y="19326"/>
                    </a:cubicBezTo>
                    <a:lnTo>
                      <a:pt x="12866" y="19326"/>
                    </a:lnTo>
                    <a:cubicBezTo>
                      <a:pt x="13138" y="19326"/>
                      <a:pt x="13371" y="19136"/>
                      <a:pt x="13422" y="18870"/>
                    </a:cubicBezTo>
                    <a:lnTo>
                      <a:pt x="14131" y="15328"/>
                    </a:lnTo>
                    <a:cubicBezTo>
                      <a:pt x="14430" y="13842"/>
                      <a:pt x="13506" y="12387"/>
                      <a:pt x="12039" y="12025"/>
                    </a:cubicBezTo>
                    <a:lnTo>
                      <a:pt x="10569" y="11665"/>
                    </a:lnTo>
                    <a:lnTo>
                      <a:pt x="10565" y="11665"/>
                    </a:lnTo>
                    <a:cubicBezTo>
                      <a:pt x="10505" y="11638"/>
                      <a:pt x="10445" y="11626"/>
                      <a:pt x="10378" y="11620"/>
                    </a:cubicBezTo>
                    <a:lnTo>
                      <a:pt x="9980" y="11524"/>
                    </a:lnTo>
                    <a:lnTo>
                      <a:pt x="9980" y="10207"/>
                    </a:lnTo>
                    <a:cubicBezTo>
                      <a:pt x="10750" y="9461"/>
                      <a:pt x="11188" y="8435"/>
                      <a:pt x="11188" y="7363"/>
                    </a:cubicBezTo>
                    <a:lnTo>
                      <a:pt x="11188" y="5098"/>
                    </a:lnTo>
                    <a:cubicBezTo>
                      <a:pt x="11188" y="4820"/>
                      <a:pt x="11157" y="4546"/>
                      <a:pt x="11100" y="4274"/>
                    </a:cubicBezTo>
                    <a:cubicBezTo>
                      <a:pt x="12459" y="3567"/>
                      <a:pt x="12739" y="1747"/>
                      <a:pt x="11659" y="663"/>
                    </a:cubicBezTo>
                    <a:cubicBezTo>
                      <a:pt x="11209" y="214"/>
                      <a:pt x="10632" y="0"/>
                      <a:pt x="10061" y="0"/>
                    </a:cubicBezTo>
                    <a:close/>
                  </a:path>
                </a:pathLst>
              </a:custGeom>
              <a:solidFill>
                <a:srgbClr val="042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77" name="Google Shape;724;p27">
              <a:extLst>
                <a:ext uri="{FF2B5EF4-FFF2-40B4-BE49-F238E27FC236}">
                  <a16:creationId xmlns:a16="http://schemas.microsoft.com/office/drawing/2014/main" id="{A4A0427D-BD23-45BC-88A6-0DA21B9A6E8E}"/>
                </a:ext>
              </a:extLst>
            </p:cNvPr>
            <p:cNvSpPr/>
            <p:nvPr/>
          </p:nvSpPr>
          <p:spPr>
            <a:xfrm rot="1300756">
              <a:off x="5872683" y="4948210"/>
              <a:ext cx="1169946" cy="587860"/>
            </a:xfrm>
            <a:custGeom>
              <a:avLst/>
              <a:gdLst/>
              <a:ahLst/>
              <a:cxnLst/>
              <a:rect l="l" t="t" r="r" b="b"/>
              <a:pathLst>
                <a:path w="52674" h="73974" extrusionOk="0">
                  <a:moveTo>
                    <a:pt x="739" y="1"/>
                  </a:moveTo>
                  <a:cubicBezTo>
                    <a:pt x="334" y="1"/>
                    <a:pt x="1" y="322"/>
                    <a:pt x="1" y="727"/>
                  </a:cubicBezTo>
                  <a:lnTo>
                    <a:pt x="1" y="73248"/>
                  </a:lnTo>
                  <a:cubicBezTo>
                    <a:pt x="1" y="73653"/>
                    <a:pt x="334" y="73974"/>
                    <a:pt x="739" y="73974"/>
                  </a:cubicBezTo>
                  <a:lnTo>
                    <a:pt x="51948" y="73974"/>
                  </a:lnTo>
                  <a:cubicBezTo>
                    <a:pt x="52352" y="73974"/>
                    <a:pt x="52662" y="73653"/>
                    <a:pt x="52674" y="73260"/>
                  </a:cubicBezTo>
                  <a:lnTo>
                    <a:pt x="52674" y="727"/>
                  </a:lnTo>
                  <a:cubicBezTo>
                    <a:pt x="52674" y="322"/>
                    <a:pt x="52352" y="1"/>
                    <a:pt x="51948" y="1"/>
                  </a:cubicBezTo>
                  <a:close/>
                </a:path>
              </a:pathLst>
            </a:custGeom>
            <a:solidFill>
              <a:srgbClr val="F0F0F0">
                <a:alpha val="3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6" name="Google Shape;725;p27">
            <a:extLst>
              <a:ext uri="{FF2B5EF4-FFF2-40B4-BE49-F238E27FC236}">
                <a16:creationId xmlns:a16="http://schemas.microsoft.com/office/drawing/2014/main" id="{989CDB5C-F417-416B-BD78-AF0B2B11148D}"/>
              </a:ext>
            </a:extLst>
          </p:cNvPr>
          <p:cNvSpPr/>
          <p:nvPr/>
        </p:nvSpPr>
        <p:spPr>
          <a:xfrm rot="-7788965">
            <a:off x="1656391" y="495674"/>
            <a:ext cx="1115559" cy="1280672"/>
          </a:xfrm>
          <a:custGeom>
            <a:avLst/>
            <a:gdLst/>
            <a:ahLst/>
            <a:cxnLst/>
            <a:rect l="l" t="t" r="r" b="b"/>
            <a:pathLst>
              <a:path w="21323" h="24479" extrusionOk="0">
                <a:moveTo>
                  <a:pt x="6559" y="10762"/>
                </a:moveTo>
                <a:cubicBezTo>
                  <a:pt x="7769" y="10762"/>
                  <a:pt x="9012" y="11823"/>
                  <a:pt x="9207" y="14994"/>
                </a:cubicBezTo>
                <a:cubicBezTo>
                  <a:pt x="9174" y="14994"/>
                  <a:pt x="9140" y="15061"/>
                  <a:pt x="9040" y="15061"/>
                </a:cubicBezTo>
                <a:cubicBezTo>
                  <a:pt x="8845" y="15068"/>
                  <a:pt x="8657" y="15071"/>
                  <a:pt x="8476" y="15071"/>
                </a:cubicBezTo>
                <a:cubicBezTo>
                  <a:pt x="1810" y="15071"/>
                  <a:pt x="4119" y="10762"/>
                  <a:pt x="6559" y="10762"/>
                </a:cubicBezTo>
                <a:close/>
                <a:moveTo>
                  <a:pt x="15749" y="0"/>
                </a:moveTo>
                <a:cubicBezTo>
                  <a:pt x="15533" y="0"/>
                  <a:pt x="15317" y="100"/>
                  <a:pt x="15111" y="351"/>
                </a:cubicBezTo>
                <a:cubicBezTo>
                  <a:pt x="14811" y="1652"/>
                  <a:pt x="11776" y="5321"/>
                  <a:pt x="12776" y="6121"/>
                </a:cubicBezTo>
                <a:cubicBezTo>
                  <a:pt x="13911" y="5287"/>
                  <a:pt x="14744" y="3786"/>
                  <a:pt x="15678" y="2619"/>
                </a:cubicBezTo>
                <a:lnTo>
                  <a:pt x="15678" y="2619"/>
                </a:lnTo>
                <a:cubicBezTo>
                  <a:pt x="16679" y="7022"/>
                  <a:pt x="14978" y="11926"/>
                  <a:pt x="10942" y="14261"/>
                </a:cubicBezTo>
                <a:cubicBezTo>
                  <a:pt x="11095" y="11724"/>
                  <a:pt x="8810" y="9444"/>
                  <a:pt x="6441" y="9444"/>
                </a:cubicBezTo>
                <a:cubicBezTo>
                  <a:pt x="5726" y="9444"/>
                  <a:pt x="5003" y="9652"/>
                  <a:pt x="4337" y="10124"/>
                </a:cubicBezTo>
                <a:cubicBezTo>
                  <a:pt x="688" y="13313"/>
                  <a:pt x="4283" y="16813"/>
                  <a:pt x="8023" y="16813"/>
                </a:cubicBezTo>
                <a:cubicBezTo>
                  <a:pt x="8352" y="16813"/>
                  <a:pt x="8681" y="16786"/>
                  <a:pt x="9007" y="16729"/>
                </a:cubicBezTo>
                <a:lnTo>
                  <a:pt x="9007" y="16729"/>
                </a:lnTo>
                <a:cubicBezTo>
                  <a:pt x="7940" y="21933"/>
                  <a:pt x="4604" y="22767"/>
                  <a:pt x="1" y="23467"/>
                </a:cubicBezTo>
                <a:cubicBezTo>
                  <a:pt x="300" y="24265"/>
                  <a:pt x="1254" y="24478"/>
                  <a:pt x="2230" y="24478"/>
                </a:cubicBezTo>
                <a:cubicBezTo>
                  <a:pt x="2887" y="24478"/>
                  <a:pt x="3554" y="24382"/>
                  <a:pt x="4037" y="24301"/>
                </a:cubicBezTo>
                <a:cubicBezTo>
                  <a:pt x="8006" y="23801"/>
                  <a:pt x="10308" y="19831"/>
                  <a:pt x="10842" y="16162"/>
                </a:cubicBezTo>
                <a:cubicBezTo>
                  <a:pt x="15645" y="13994"/>
                  <a:pt x="18714" y="8190"/>
                  <a:pt x="17146" y="3086"/>
                </a:cubicBezTo>
                <a:lnTo>
                  <a:pt x="17146" y="3086"/>
                </a:lnTo>
                <a:cubicBezTo>
                  <a:pt x="17513" y="3453"/>
                  <a:pt x="17980" y="3720"/>
                  <a:pt x="18380" y="3953"/>
                </a:cubicBezTo>
                <a:cubicBezTo>
                  <a:pt x="18928" y="4261"/>
                  <a:pt x="19967" y="4604"/>
                  <a:pt x="20570" y="4604"/>
                </a:cubicBezTo>
                <a:cubicBezTo>
                  <a:pt x="21143" y="4604"/>
                  <a:pt x="21322" y="4295"/>
                  <a:pt x="20315" y="3353"/>
                </a:cubicBezTo>
                <a:lnTo>
                  <a:pt x="20315" y="3353"/>
                </a:lnTo>
                <a:lnTo>
                  <a:pt x="20348" y="3419"/>
                </a:lnTo>
                <a:cubicBezTo>
                  <a:pt x="19548" y="2419"/>
                  <a:pt x="18214" y="2085"/>
                  <a:pt x="17346" y="1151"/>
                </a:cubicBezTo>
                <a:cubicBezTo>
                  <a:pt x="16932" y="736"/>
                  <a:pt x="16338" y="0"/>
                  <a:pt x="15749" y="0"/>
                </a:cubicBezTo>
                <a:close/>
              </a:path>
            </a:pathLst>
          </a:custGeom>
          <a:solidFill>
            <a:srgbClr val="FF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7" name="Subtitle 2">
            <a:extLst>
              <a:ext uri="{FF2B5EF4-FFF2-40B4-BE49-F238E27FC236}">
                <a16:creationId xmlns:a16="http://schemas.microsoft.com/office/drawing/2014/main" id="{CF0BA83E-4FBF-4F06-8FD0-095569120B4A}"/>
              </a:ext>
            </a:extLst>
          </p:cNvPr>
          <p:cNvSpPr txBox="1">
            <a:spLocks/>
          </p:cNvSpPr>
          <p:nvPr/>
        </p:nvSpPr>
        <p:spPr>
          <a:xfrm>
            <a:off x="1332583" y="1648650"/>
            <a:ext cx="6773035" cy="170221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042D99"/>
              </a:buClr>
              <a:buSzPts val="2800"/>
              <a:buFont typeface="Patrick Hand SC" panose="020B0604020202020204" charset="0"/>
              <a:buChar char="♫"/>
            </a:pPr>
            <a:r>
              <a:rPr lang="en-US" sz="1800" dirty="0">
                <a:solidFill>
                  <a:srgbClr val="F0F0F0">
                    <a:lumMod val="10000"/>
                  </a:srgbClr>
                </a:solidFill>
                <a:latin typeface="Comfortaa" panose="020B0604020202020204" charset="0"/>
                <a:sym typeface="Patrick Hand SC"/>
              </a:rPr>
              <a:t>Review the new open syllable we have </a:t>
            </a:r>
            <a:r>
              <a:rPr lang="en-US" sz="1800" dirty="0">
                <a:solidFill>
                  <a:schemeClr val="tx1"/>
                </a:solidFill>
                <a:latin typeface="Comfortaa" panose="020B0604020202020204" charset="0"/>
                <a:sym typeface="Patrick Hand SC"/>
              </a:rPr>
              <a:t>learned.</a:t>
            </a:r>
          </a:p>
          <a:p>
            <a:pPr marL="457200" indent="-457200">
              <a:lnSpc>
                <a:spcPct val="150000"/>
              </a:lnSpc>
              <a:buClr>
                <a:srgbClr val="042D99"/>
              </a:buClr>
              <a:buSzPts val="2800"/>
              <a:buFont typeface="Patrick Hand SC" panose="020B0604020202020204" charset="0"/>
              <a:buChar char="♫"/>
            </a:pPr>
            <a:r>
              <a:rPr lang="en-US" sz="1800" dirty="0">
                <a:solidFill>
                  <a:srgbClr val="F0F0F0">
                    <a:lumMod val="10000"/>
                  </a:srgbClr>
                </a:solidFill>
                <a:latin typeface="Comfortaa" panose="020B0604020202020204" charset="0"/>
                <a:sym typeface="Patrick Hand SC"/>
              </a:rPr>
              <a:t>Share your key word with the class.</a:t>
            </a:r>
          </a:p>
          <a:p>
            <a:pPr marL="457200" indent="-457200">
              <a:lnSpc>
                <a:spcPct val="150000"/>
              </a:lnSpc>
              <a:buClr>
                <a:srgbClr val="042D99"/>
              </a:buClr>
              <a:buSzPts val="2800"/>
              <a:buFont typeface="Patrick Hand SC" panose="020B0604020202020204" charset="0"/>
              <a:buChar char="♫"/>
            </a:pPr>
            <a:r>
              <a:rPr lang="en-US" sz="1800" dirty="0">
                <a:solidFill>
                  <a:srgbClr val="F0F0F0">
                    <a:lumMod val="10000"/>
                  </a:srgbClr>
                </a:solidFill>
                <a:latin typeface="Comfortaa" panose="020B0604020202020204" charset="0"/>
                <a:sym typeface="Patrick Hand SC"/>
              </a:rPr>
              <a:t>Practice spelling and pronouncing your key word.</a:t>
            </a:r>
          </a:p>
          <a:p>
            <a:pPr marL="457200" indent="-457200">
              <a:lnSpc>
                <a:spcPct val="150000"/>
              </a:lnSpc>
              <a:buClr>
                <a:srgbClr val="042D99"/>
              </a:buClr>
              <a:buSzPts val="2800"/>
              <a:buFont typeface="Patrick Hand SC" panose="020B0604020202020204" charset="0"/>
              <a:buChar char="♫"/>
            </a:pPr>
            <a:r>
              <a:rPr lang="en-US" sz="1800" dirty="0">
                <a:solidFill>
                  <a:srgbClr val="FF0000"/>
                </a:solidFill>
                <a:latin typeface="Comfortaa" panose="020B0604020202020204" charset="0"/>
                <a:sym typeface="Patrick Hand SC"/>
              </a:rPr>
              <a:t>Homework</a:t>
            </a:r>
            <a:r>
              <a:rPr lang="en-US" sz="1800" dirty="0">
                <a:solidFill>
                  <a:srgbClr val="F0F0F0">
                    <a:lumMod val="10000"/>
                  </a:srgbClr>
                </a:solidFill>
                <a:latin typeface="Comfortaa" panose="020B0604020202020204" charset="0"/>
                <a:sym typeface="Patrick Hand SC"/>
              </a:rPr>
              <a:t>: write 3 sentences with long E words.</a:t>
            </a:r>
          </a:p>
        </p:txBody>
      </p:sp>
    </p:spTree>
    <p:extLst>
      <p:ext uri="{BB962C8B-B14F-4D97-AF65-F5344CB8AC3E}">
        <p14:creationId xmlns:p14="http://schemas.microsoft.com/office/powerpoint/2010/main" val="400849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909;p32">
            <a:extLst>
              <a:ext uri="{FF2B5EF4-FFF2-40B4-BE49-F238E27FC236}">
                <a16:creationId xmlns:a16="http://schemas.microsoft.com/office/drawing/2014/main" id="{D73DE62F-3AB7-48B1-BCCF-04AB3F32D0A4}"/>
              </a:ext>
            </a:extLst>
          </p:cNvPr>
          <p:cNvSpPr txBox="1">
            <a:spLocks/>
          </p:cNvSpPr>
          <p:nvPr/>
        </p:nvSpPr>
        <p:spPr>
          <a:xfrm>
            <a:off x="2670861" y="1589963"/>
            <a:ext cx="3673057" cy="66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 SC"/>
              <a:buNone/>
              <a:defRPr sz="5000" b="1" i="0" u="none" strike="noStrike" cap="none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"/>
              <a:buFont typeface="Patrick Hand SC"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atrick Hand SC"/>
                <a:sym typeface="Patrick Hand SC"/>
              </a:rPr>
              <a:t>What is 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"/>
              <a:buFont typeface="Patrick Hand SC"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srgbClr val="9AA6FD"/>
                </a:solidFill>
                <a:effectLst/>
                <a:uLnTx/>
                <a:uFillTx/>
                <a:latin typeface="Patrick Hand SC"/>
                <a:sym typeface="Patrick Hand SC"/>
              </a:rPr>
              <a:t>open syllable?</a:t>
            </a:r>
          </a:p>
        </p:txBody>
      </p:sp>
      <p:sp>
        <p:nvSpPr>
          <p:cNvPr id="8" name="Google Shape;910;p32">
            <a:extLst>
              <a:ext uri="{FF2B5EF4-FFF2-40B4-BE49-F238E27FC236}">
                <a16:creationId xmlns:a16="http://schemas.microsoft.com/office/drawing/2014/main" id="{3452363F-45A4-4494-AE7C-B298CD11B65A}"/>
              </a:ext>
            </a:extLst>
          </p:cNvPr>
          <p:cNvSpPr/>
          <p:nvPr/>
        </p:nvSpPr>
        <p:spPr>
          <a:xfrm>
            <a:off x="3577435" y="127704"/>
            <a:ext cx="1764426" cy="1076874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911;p32">
            <a:extLst>
              <a:ext uri="{FF2B5EF4-FFF2-40B4-BE49-F238E27FC236}">
                <a16:creationId xmlns:a16="http://schemas.microsoft.com/office/drawing/2014/main" id="{6952AE33-B617-479E-8F3A-8F73DA1343ED}"/>
              </a:ext>
            </a:extLst>
          </p:cNvPr>
          <p:cNvSpPr txBox="1">
            <a:spLocks/>
          </p:cNvSpPr>
          <p:nvPr/>
        </p:nvSpPr>
        <p:spPr>
          <a:xfrm>
            <a:off x="3681127" y="161245"/>
            <a:ext cx="1661186" cy="95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atrick Hand SC"/>
              <a:buNone/>
              <a:defRPr sz="64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5000"/>
              <a:buFont typeface="Patrick Hand S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rick Hand SC"/>
                <a:sym typeface="Patrick Hand SC"/>
              </a:rPr>
              <a:t>Definition!</a:t>
            </a:r>
          </a:p>
        </p:txBody>
      </p:sp>
      <p:grpSp>
        <p:nvGrpSpPr>
          <p:cNvPr id="10" name="Google Shape;912;p32">
            <a:extLst>
              <a:ext uri="{FF2B5EF4-FFF2-40B4-BE49-F238E27FC236}">
                <a16:creationId xmlns:a16="http://schemas.microsoft.com/office/drawing/2014/main" id="{7506C598-D5AB-4D90-BD8A-D5684CCA1486}"/>
              </a:ext>
            </a:extLst>
          </p:cNvPr>
          <p:cNvGrpSpPr/>
          <p:nvPr/>
        </p:nvGrpSpPr>
        <p:grpSpPr>
          <a:xfrm rot="-511074">
            <a:off x="7949622" y="3736808"/>
            <a:ext cx="863660" cy="757257"/>
            <a:chOff x="6800087" y="4246967"/>
            <a:chExt cx="756000" cy="760200"/>
          </a:xfrm>
        </p:grpSpPr>
        <p:sp>
          <p:nvSpPr>
            <p:cNvPr id="11" name="Google Shape;913;p32">
              <a:extLst>
                <a:ext uri="{FF2B5EF4-FFF2-40B4-BE49-F238E27FC236}">
                  <a16:creationId xmlns:a16="http://schemas.microsoft.com/office/drawing/2014/main" id="{CC74793A-B4A8-48D6-B17D-965C5274E3FF}"/>
                </a:ext>
              </a:extLst>
            </p:cNvPr>
            <p:cNvSpPr/>
            <p:nvPr/>
          </p:nvSpPr>
          <p:spPr>
            <a:xfrm rot="1566802">
              <a:off x="6897273" y="4341357"/>
              <a:ext cx="561628" cy="571421"/>
            </a:xfrm>
            <a:prstGeom prst="ellipse">
              <a:avLst/>
            </a:prstGeom>
            <a:solidFill>
              <a:srgbClr val="B8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914;p32">
              <a:extLst>
                <a:ext uri="{FF2B5EF4-FFF2-40B4-BE49-F238E27FC236}">
                  <a16:creationId xmlns:a16="http://schemas.microsoft.com/office/drawing/2014/main" id="{497C93AD-D671-4EBC-993E-8600DA4D1804}"/>
                </a:ext>
              </a:extLst>
            </p:cNvPr>
            <p:cNvSpPr txBox="1"/>
            <p:nvPr/>
          </p:nvSpPr>
          <p:spPr>
            <a:xfrm rot="1567264">
              <a:off x="7032142" y="4339415"/>
              <a:ext cx="380903" cy="571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400" b="1" i="0" u="none" strike="noStrike" kern="0" cap="none" spc="0" normalizeH="0" baseline="0" noProof="0">
                  <a:ln>
                    <a:noFill/>
                  </a:ln>
                  <a:solidFill>
                    <a:srgbClr val="4DD11E"/>
                  </a:solidFill>
                  <a:effectLst/>
                  <a:uLnTx/>
                  <a:uFillTx/>
                  <a:latin typeface="Patrick Hand SC"/>
                  <a:ea typeface="Patrick Hand SC"/>
                  <a:cs typeface="Patrick Hand SC"/>
                  <a:sym typeface="Patrick Hand SC"/>
                </a:rPr>
                <a:t>?</a:t>
              </a:r>
              <a:endParaRPr kumimoji="0" sz="3400" b="1" i="0" u="none" strike="noStrike" kern="0" cap="none" spc="0" normalizeH="0" baseline="0" noProof="0">
                <a:ln>
                  <a:noFill/>
                </a:ln>
                <a:solidFill>
                  <a:srgbClr val="4DD11E"/>
                </a:solidFill>
                <a:effectLst/>
                <a:uLnTx/>
                <a:uFillTx/>
                <a:latin typeface="Patrick Hand SC"/>
                <a:ea typeface="Patrick Hand SC"/>
                <a:cs typeface="Patrick Hand SC"/>
                <a:sym typeface="Patrick Hand SC"/>
              </a:endParaRPr>
            </a:p>
          </p:txBody>
        </p:sp>
      </p:grpSp>
      <p:sp>
        <p:nvSpPr>
          <p:cNvPr id="13" name="Google Shape;915;p32">
            <a:extLst>
              <a:ext uri="{FF2B5EF4-FFF2-40B4-BE49-F238E27FC236}">
                <a16:creationId xmlns:a16="http://schemas.microsoft.com/office/drawing/2014/main" id="{353B64EF-A4CC-4C63-9A70-0169C6E62647}"/>
              </a:ext>
            </a:extLst>
          </p:cNvPr>
          <p:cNvSpPr txBox="1">
            <a:spLocks/>
          </p:cNvSpPr>
          <p:nvPr/>
        </p:nvSpPr>
        <p:spPr>
          <a:xfrm rot="1159">
            <a:off x="2144828" y="2674086"/>
            <a:ext cx="4654131" cy="132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1600" b="0" i="0" u="none" strike="noStrike" cap="none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omfortaa" panose="020B0604020202020204" charset="0"/>
              <a:buChar char="♪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An open syllable is a syllable that ends in a vowel.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sym typeface="Comforta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Font typeface="Comfortaa"/>
              <a:buNone/>
              <a:tabLst/>
              <a:defRPr/>
            </a:pP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sym typeface="Comforta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omfortaa" panose="020B0604020202020204" charset="0"/>
              <a:buChar char="♪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The vowel has a long sound which is the name of the letter, in our case ‘E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fortaa"/>
                <a:sym typeface="Comfortaa"/>
              </a:rPr>
              <a:t>.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’</a:t>
            </a:r>
          </a:p>
        </p:txBody>
      </p:sp>
      <p:grpSp>
        <p:nvGrpSpPr>
          <p:cNvPr id="110" name="Google Shape;916;p32">
            <a:extLst>
              <a:ext uri="{FF2B5EF4-FFF2-40B4-BE49-F238E27FC236}">
                <a16:creationId xmlns:a16="http://schemas.microsoft.com/office/drawing/2014/main" id="{A2505A6A-95C8-437B-B756-55DA540AF57D}"/>
              </a:ext>
            </a:extLst>
          </p:cNvPr>
          <p:cNvGrpSpPr/>
          <p:nvPr/>
        </p:nvGrpSpPr>
        <p:grpSpPr>
          <a:xfrm>
            <a:off x="6225971" y="843565"/>
            <a:ext cx="932846" cy="932846"/>
            <a:chOff x="459283" y="3625008"/>
            <a:chExt cx="932846" cy="932846"/>
          </a:xfrm>
        </p:grpSpPr>
        <p:sp>
          <p:nvSpPr>
            <p:cNvPr id="111" name="Google Shape;917;p32">
              <a:extLst>
                <a:ext uri="{FF2B5EF4-FFF2-40B4-BE49-F238E27FC236}">
                  <a16:creationId xmlns:a16="http://schemas.microsoft.com/office/drawing/2014/main" id="{05CDE7D9-1CDE-4393-8C36-DFFC31B9938A}"/>
                </a:ext>
              </a:extLst>
            </p:cNvPr>
            <p:cNvSpPr/>
            <p:nvPr/>
          </p:nvSpPr>
          <p:spPr>
            <a:xfrm rot="-8100000">
              <a:off x="407211" y="395036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918;p32">
              <a:extLst>
                <a:ext uri="{FF2B5EF4-FFF2-40B4-BE49-F238E27FC236}">
                  <a16:creationId xmlns:a16="http://schemas.microsoft.com/office/drawing/2014/main" id="{F7A991C9-805D-4CFC-B20D-50ABF2A8F552}"/>
                </a:ext>
              </a:extLst>
            </p:cNvPr>
            <p:cNvSpPr/>
            <p:nvPr/>
          </p:nvSpPr>
          <p:spPr>
            <a:xfrm rot="-8100000">
              <a:off x="537971" y="363456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rgbClr val="042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919;p32">
              <a:extLst>
                <a:ext uri="{FF2B5EF4-FFF2-40B4-BE49-F238E27FC236}">
                  <a16:creationId xmlns:a16="http://schemas.microsoft.com/office/drawing/2014/main" id="{8CC3C917-2F1E-4ED6-8AD1-EFDB9C166413}"/>
                </a:ext>
              </a:extLst>
            </p:cNvPr>
            <p:cNvSpPr/>
            <p:nvPr/>
          </p:nvSpPr>
          <p:spPr>
            <a:xfrm rot="-8100000">
              <a:off x="546969" y="361284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920;p32">
              <a:extLst>
                <a:ext uri="{FF2B5EF4-FFF2-40B4-BE49-F238E27FC236}">
                  <a16:creationId xmlns:a16="http://schemas.microsoft.com/office/drawing/2014/main" id="{C724905E-1F55-412B-BC45-A9773961AE1C}"/>
                </a:ext>
              </a:extLst>
            </p:cNvPr>
            <p:cNvSpPr/>
            <p:nvPr/>
          </p:nvSpPr>
          <p:spPr>
            <a:xfrm rot="-8100000">
              <a:off x="880952" y="405942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921;p32">
              <a:extLst>
                <a:ext uri="{FF2B5EF4-FFF2-40B4-BE49-F238E27FC236}">
                  <a16:creationId xmlns:a16="http://schemas.microsoft.com/office/drawing/2014/main" id="{70011D88-6E9E-4704-8941-F6D1B5E3E988}"/>
                </a:ext>
              </a:extLst>
            </p:cNvPr>
            <p:cNvSpPr/>
            <p:nvPr/>
          </p:nvSpPr>
          <p:spPr>
            <a:xfrm rot="-8100000">
              <a:off x="904935" y="415075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922;p32">
              <a:extLst>
                <a:ext uri="{FF2B5EF4-FFF2-40B4-BE49-F238E27FC236}">
                  <a16:creationId xmlns:a16="http://schemas.microsoft.com/office/drawing/2014/main" id="{6AF5DA4A-B5A0-450D-A07F-97A0A1E78D80}"/>
                </a:ext>
              </a:extLst>
            </p:cNvPr>
            <p:cNvSpPr/>
            <p:nvPr/>
          </p:nvSpPr>
          <p:spPr>
            <a:xfrm rot="-8100000">
              <a:off x="789688" y="405487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923;p32">
              <a:extLst>
                <a:ext uri="{FF2B5EF4-FFF2-40B4-BE49-F238E27FC236}">
                  <a16:creationId xmlns:a16="http://schemas.microsoft.com/office/drawing/2014/main" id="{A5927DAF-3A2B-40D0-A216-E4229C735382}"/>
                </a:ext>
              </a:extLst>
            </p:cNvPr>
            <p:cNvSpPr/>
            <p:nvPr/>
          </p:nvSpPr>
          <p:spPr>
            <a:xfrm rot="-8100000">
              <a:off x="866835" y="395792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924;p32">
              <a:extLst>
                <a:ext uri="{FF2B5EF4-FFF2-40B4-BE49-F238E27FC236}">
                  <a16:creationId xmlns:a16="http://schemas.microsoft.com/office/drawing/2014/main" id="{A483E21F-4336-4233-A14C-80F49E4D2D6E}"/>
                </a:ext>
              </a:extLst>
            </p:cNvPr>
            <p:cNvSpPr/>
            <p:nvPr/>
          </p:nvSpPr>
          <p:spPr>
            <a:xfrm rot="-8100000">
              <a:off x="986710" y="406896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925;p32">
              <a:extLst>
                <a:ext uri="{FF2B5EF4-FFF2-40B4-BE49-F238E27FC236}">
                  <a16:creationId xmlns:a16="http://schemas.microsoft.com/office/drawing/2014/main" id="{0D7E54D4-F23E-4ECA-B9CE-BF1AE405BA2C}"/>
                </a:ext>
              </a:extLst>
            </p:cNvPr>
            <p:cNvSpPr/>
            <p:nvPr/>
          </p:nvSpPr>
          <p:spPr>
            <a:xfrm rot="-8100000">
              <a:off x="1093108" y="426169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926;p32">
              <a:extLst>
                <a:ext uri="{FF2B5EF4-FFF2-40B4-BE49-F238E27FC236}">
                  <a16:creationId xmlns:a16="http://schemas.microsoft.com/office/drawing/2014/main" id="{D8B12DA8-1DC4-446B-9B9D-7755FC71EAEC}"/>
                </a:ext>
              </a:extLst>
            </p:cNvPr>
            <p:cNvSpPr/>
            <p:nvPr/>
          </p:nvSpPr>
          <p:spPr>
            <a:xfrm rot="-8100000">
              <a:off x="1006499" y="426160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927;p32">
              <a:extLst>
                <a:ext uri="{FF2B5EF4-FFF2-40B4-BE49-F238E27FC236}">
                  <a16:creationId xmlns:a16="http://schemas.microsoft.com/office/drawing/2014/main" id="{A8E34CFF-7FD7-4CED-A735-7A7D8FA775B8}"/>
                </a:ext>
              </a:extLst>
            </p:cNvPr>
            <p:cNvSpPr/>
            <p:nvPr/>
          </p:nvSpPr>
          <p:spPr>
            <a:xfrm rot="-8100000">
              <a:off x="1073858" y="436787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928;p32">
              <a:extLst>
                <a:ext uri="{FF2B5EF4-FFF2-40B4-BE49-F238E27FC236}">
                  <a16:creationId xmlns:a16="http://schemas.microsoft.com/office/drawing/2014/main" id="{F5436265-4D45-4FA7-B846-423F3B791A4A}"/>
                </a:ext>
              </a:extLst>
            </p:cNvPr>
            <p:cNvSpPr/>
            <p:nvPr/>
          </p:nvSpPr>
          <p:spPr>
            <a:xfrm rot="-8100000">
              <a:off x="1096239" y="445741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929;p32">
              <a:extLst>
                <a:ext uri="{FF2B5EF4-FFF2-40B4-BE49-F238E27FC236}">
                  <a16:creationId xmlns:a16="http://schemas.microsoft.com/office/drawing/2014/main" id="{D15651B0-0FA2-4D90-A472-7ECB1D0839BD}"/>
                </a:ext>
              </a:extLst>
            </p:cNvPr>
            <p:cNvSpPr/>
            <p:nvPr/>
          </p:nvSpPr>
          <p:spPr>
            <a:xfrm rot="-8100000">
              <a:off x="1175602" y="441053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930;p32">
              <a:extLst>
                <a:ext uri="{FF2B5EF4-FFF2-40B4-BE49-F238E27FC236}">
                  <a16:creationId xmlns:a16="http://schemas.microsoft.com/office/drawing/2014/main" id="{9BCA45A4-E5EB-4776-BDF2-E0D30929BD43}"/>
                </a:ext>
              </a:extLst>
            </p:cNvPr>
            <p:cNvSpPr/>
            <p:nvPr/>
          </p:nvSpPr>
          <p:spPr>
            <a:xfrm rot="-8100000">
              <a:off x="1184215" y="429528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931;p32">
              <a:extLst>
                <a:ext uri="{FF2B5EF4-FFF2-40B4-BE49-F238E27FC236}">
                  <a16:creationId xmlns:a16="http://schemas.microsoft.com/office/drawing/2014/main" id="{DEA1C06D-AB5E-4329-849A-D5FF5A7398F4}"/>
                </a:ext>
              </a:extLst>
            </p:cNvPr>
            <p:cNvSpPr/>
            <p:nvPr/>
          </p:nvSpPr>
          <p:spPr>
            <a:xfrm rot="-8100000">
              <a:off x="1277787" y="433488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932;p32">
              <a:extLst>
                <a:ext uri="{FF2B5EF4-FFF2-40B4-BE49-F238E27FC236}">
                  <a16:creationId xmlns:a16="http://schemas.microsoft.com/office/drawing/2014/main" id="{4569003E-DB1E-4159-9994-1536405D6232}"/>
                </a:ext>
              </a:extLst>
            </p:cNvPr>
            <p:cNvSpPr/>
            <p:nvPr/>
          </p:nvSpPr>
          <p:spPr>
            <a:xfrm rot="-8100000">
              <a:off x="1247140" y="425067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933;p32">
              <a:extLst>
                <a:ext uri="{FF2B5EF4-FFF2-40B4-BE49-F238E27FC236}">
                  <a16:creationId xmlns:a16="http://schemas.microsoft.com/office/drawing/2014/main" id="{8A96B594-9711-4A65-9A67-81D7FC82DD18}"/>
                </a:ext>
              </a:extLst>
            </p:cNvPr>
            <p:cNvSpPr/>
            <p:nvPr/>
          </p:nvSpPr>
          <p:spPr>
            <a:xfrm rot="-8100000">
              <a:off x="1160612" y="418472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934;p32">
              <a:extLst>
                <a:ext uri="{FF2B5EF4-FFF2-40B4-BE49-F238E27FC236}">
                  <a16:creationId xmlns:a16="http://schemas.microsoft.com/office/drawing/2014/main" id="{C4B2C525-5F5D-4686-907A-D6A8FE0A3006}"/>
                </a:ext>
              </a:extLst>
            </p:cNvPr>
            <p:cNvSpPr/>
            <p:nvPr/>
          </p:nvSpPr>
          <p:spPr>
            <a:xfrm rot="-8100000">
              <a:off x="1074095" y="416518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935;p32">
              <a:extLst>
                <a:ext uri="{FF2B5EF4-FFF2-40B4-BE49-F238E27FC236}">
                  <a16:creationId xmlns:a16="http://schemas.microsoft.com/office/drawing/2014/main" id="{DC4AE00E-E45F-4254-B0ED-963EC872FB72}"/>
                </a:ext>
              </a:extLst>
            </p:cNvPr>
            <p:cNvSpPr/>
            <p:nvPr/>
          </p:nvSpPr>
          <p:spPr>
            <a:xfrm rot="-8100000">
              <a:off x="854775" y="385929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936;p32">
              <a:extLst>
                <a:ext uri="{FF2B5EF4-FFF2-40B4-BE49-F238E27FC236}">
                  <a16:creationId xmlns:a16="http://schemas.microsoft.com/office/drawing/2014/main" id="{DF37E922-123F-4FD3-9904-0ACBBCC1D800}"/>
                </a:ext>
              </a:extLst>
            </p:cNvPr>
            <p:cNvSpPr/>
            <p:nvPr/>
          </p:nvSpPr>
          <p:spPr>
            <a:xfrm rot="-8100000">
              <a:off x="774800" y="386680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937;p32">
              <a:extLst>
                <a:ext uri="{FF2B5EF4-FFF2-40B4-BE49-F238E27FC236}">
                  <a16:creationId xmlns:a16="http://schemas.microsoft.com/office/drawing/2014/main" id="{F17DC6F6-3874-4C79-AD55-3FDCBC88C32D}"/>
                </a:ext>
              </a:extLst>
            </p:cNvPr>
            <p:cNvSpPr/>
            <p:nvPr/>
          </p:nvSpPr>
          <p:spPr>
            <a:xfrm rot="-8100000">
              <a:off x="674160" y="392916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938;p32">
              <a:extLst>
                <a:ext uri="{FF2B5EF4-FFF2-40B4-BE49-F238E27FC236}">
                  <a16:creationId xmlns:a16="http://schemas.microsoft.com/office/drawing/2014/main" id="{24E412C1-5034-4094-B978-DF747B7A5A57}"/>
                </a:ext>
              </a:extLst>
            </p:cNvPr>
            <p:cNvSpPr/>
            <p:nvPr/>
          </p:nvSpPr>
          <p:spPr>
            <a:xfrm rot="-8100000">
              <a:off x="678950" y="383781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939;p32">
              <a:extLst>
                <a:ext uri="{FF2B5EF4-FFF2-40B4-BE49-F238E27FC236}">
                  <a16:creationId xmlns:a16="http://schemas.microsoft.com/office/drawing/2014/main" id="{AAC95DB4-5A94-477A-BD06-DCAE9676E42B}"/>
                </a:ext>
              </a:extLst>
            </p:cNvPr>
            <p:cNvSpPr/>
            <p:nvPr/>
          </p:nvSpPr>
          <p:spPr>
            <a:xfrm rot="-8100000">
              <a:off x="751061" y="375712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940;p32">
              <a:extLst>
                <a:ext uri="{FF2B5EF4-FFF2-40B4-BE49-F238E27FC236}">
                  <a16:creationId xmlns:a16="http://schemas.microsoft.com/office/drawing/2014/main" id="{A1559FC2-B445-4412-8E88-D53895316CC5}"/>
                </a:ext>
              </a:extLst>
            </p:cNvPr>
            <p:cNvSpPr/>
            <p:nvPr/>
          </p:nvSpPr>
          <p:spPr>
            <a:xfrm rot="-8100000">
              <a:off x="582169" y="393096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941;p32">
              <a:extLst>
                <a:ext uri="{FF2B5EF4-FFF2-40B4-BE49-F238E27FC236}">
                  <a16:creationId xmlns:a16="http://schemas.microsoft.com/office/drawing/2014/main" id="{369972E7-ACC7-4072-8335-73F5BD7C37E7}"/>
                </a:ext>
              </a:extLst>
            </p:cNvPr>
            <p:cNvSpPr/>
            <p:nvPr/>
          </p:nvSpPr>
          <p:spPr>
            <a:xfrm rot="-8100000">
              <a:off x="807828" y="416347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942;p32">
              <a:extLst>
                <a:ext uri="{FF2B5EF4-FFF2-40B4-BE49-F238E27FC236}">
                  <a16:creationId xmlns:a16="http://schemas.microsoft.com/office/drawing/2014/main" id="{5BD15CF5-3665-4C47-B471-223ADBD5522A}"/>
                </a:ext>
              </a:extLst>
            </p:cNvPr>
            <p:cNvSpPr/>
            <p:nvPr/>
          </p:nvSpPr>
          <p:spPr>
            <a:xfrm rot="-8100000">
              <a:off x="967826" y="397136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943;p32">
              <a:extLst>
                <a:ext uri="{FF2B5EF4-FFF2-40B4-BE49-F238E27FC236}">
                  <a16:creationId xmlns:a16="http://schemas.microsoft.com/office/drawing/2014/main" id="{74442D02-D169-4730-ADDF-944E08D38D9B}"/>
                </a:ext>
              </a:extLst>
            </p:cNvPr>
            <p:cNvSpPr/>
            <p:nvPr/>
          </p:nvSpPr>
          <p:spPr>
            <a:xfrm rot="-8100000">
              <a:off x="996996" y="416521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944;p32">
              <a:extLst>
                <a:ext uri="{FF2B5EF4-FFF2-40B4-BE49-F238E27FC236}">
                  <a16:creationId xmlns:a16="http://schemas.microsoft.com/office/drawing/2014/main" id="{489F6840-089F-42BA-A5C3-BDE035F66523}"/>
                </a:ext>
              </a:extLst>
            </p:cNvPr>
            <p:cNvSpPr/>
            <p:nvPr/>
          </p:nvSpPr>
          <p:spPr>
            <a:xfrm rot="-8100000">
              <a:off x="760212" y="396788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945;p32">
              <a:extLst>
                <a:ext uri="{FF2B5EF4-FFF2-40B4-BE49-F238E27FC236}">
                  <a16:creationId xmlns:a16="http://schemas.microsoft.com/office/drawing/2014/main" id="{A387127F-CC0D-4711-95FC-DFC136CB65FA}"/>
                </a:ext>
              </a:extLst>
            </p:cNvPr>
            <p:cNvSpPr/>
            <p:nvPr/>
          </p:nvSpPr>
          <p:spPr>
            <a:xfrm rot="-8100000">
              <a:off x="1071611" y="407598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946;p32">
              <a:extLst>
                <a:ext uri="{FF2B5EF4-FFF2-40B4-BE49-F238E27FC236}">
                  <a16:creationId xmlns:a16="http://schemas.microsoft.com/office/drawing/2014/main" id="{667F9211-3CDA-4E81-BC12-9082E8637EEC}"/>
                </a:ext>
              </a:extLst>
            </p:cNvPr>
            <p:cNvSpPr/>
            <p:nvPr/>
          </p:nvSpPr>
          <p:spPr>
            <a:xfrm rot="-8100000">
              <a:off x="691674" y="405286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947;p32">
              <a:extLst>
                <a:ext uri="{FF2B5EF4-FFF2-40B4-BE49-F238E27FC236}">
                  <a16:creationId xmlns:a16="http://schemas.microsoft.com/office/drawing/2014/main" id="{F5DB9A90-A199-45B3-90DC-AB8EBA2F93B8}"/>
                </a:ext>
              </a:extLst>
            </p:cNvPr>
            <p:cNvSpPr/>
            <p:nvPr/>
          </p:nvSpPr>
          <p:spPr>
            <a:xfrm rot="-8100000">
              <a:off x="919327" y="426813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2" name="Google Shape;916;p32">
            <a:extLst>
              <a:ext uri="{FF2B5EF4-FFF2-40B4-BE49-F238E27FC236}">
                <a16:creationId xmlns:a16="http://schemas.microsoft.com/office/drawing/2014/main" id="{E17B61CC-7C74-4B42-BB34-8B2705D34699}"/>
              </a:ext>
            </a:extLst>
          </p:cNvPr>
          <p:cNvGrpSpPr/>
          <p:nvPr/>
        </p:nvGrpSpPr>
        <p:grpSpPr>
          <a:xfrm rot="5667995">
            <a:off x="1941825" y="696579"/>
            <a:ext cx="932846" cy="932846"/>
            <a:chOff x="459283" y="3625008"/>
            <a:chExt cx="932846" cy="932846"/>
          </a:xfrm>
        </p:grpSpPr>
        <p:sp>
          <p:nvSpPr>
            <p:cNvPr id="143" name="Google Shape;917;p32">
              <a:extLst>
                <a:ext uri="{FF2B5EF4-FFF2-40B4-BE49-F238E27FC236}">
                  <a16:creationId xmlns:a16="http://schemas.microsoft.com/office/drawing/2014/main" id="{C5BAE6BE-6F80-4DDA-869A-8FD8B5A672B0}"/>
                </a:ext>
              </a:extLst>
            </p:cNvPr>
            <p:cNvSpPr/>
            <p:nvPr/>
          </p:nvSpPr>
          <p:spPr>
            <a:xfrm rot="-8100000">
              <a:off x="407211" y="395036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918;p32">
              <a:extLst>
                <a:ext uri="{FF2B5EF4-FFF2-40B4-BE49-F238E27FC236}">
                  <a16:creationId xmlns:a16="http://schemas.microsoft.com/office/drawing/2014/main" id="{6FB5001D-8F26-4755-A6AD-D1C0CFCA754F}"/>
                </a:ext>
              </a:extLst>
            </p:cNvPr>
            <p:cNvSpPr/>
            <p:nvPr/>
          </p:nvSpPr>
          <p:spPr>
            <a:xfrm rot="-8100000">
              <a:off x="537971" y="363456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rgbClr val="042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919;p32">
              <a:extLst>
                <a:ext uri="{FF2B5EF4-FFF2-40B4-BE49-F238E27FC236}">
                  <a16:creationId xmlns:a16="http://schemas.microsoft.com/office/drawing/2014/main" id="{77AED182-7DED-4009-9AA2-EFBC71D82110}"/>
                </a:ext>
              </a:extLst>
            </p:cNvPr>
            <p:cNvSpPr/>
            <p:nvPr/>
          </p:nvSpPr>
          <p:spPr>
            <a:xfrm rot="-8100000">
              <a:off x="546969" y="361284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920;p32">
              <a:extLst>
                <a:ext uri="{FF2B5EF4-FFF2-40B4-BE49-F238E27FC236}">
                  <a16:creationId xmlns:a16="http://schemas.microsoft.com/office/drawing/2014/main" id="{064E0CB3-3500-45CF-B7FC-61C976293FC2}"/>
                </a:ext>
              </a:extLst>
            </p:cNvPr>
            <p:cNvSpPr/>
            <p:nvPr/>
          </p:nvSpPr>
          <p:spPr>
            <a:xfrm rot="-8100000">
              <a:off x="880952" y="405942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921;p32">
              <a:extLst>
                <a:ext uri="{FF2B5EF4-FFF2-40B4-BE49-F238E27FC236}">
                  <a16:creationId xmlns:a16="http://schemas.microsoft.com/office/drawing/2014/main" id="{B5EAF6A3-0372-4741-9107-0414889ACB8B}"/>
                </a:ext>
              </a:extLst>
            </p:cNvPr>
            <p:cNvSpPr/>
            <p:nvPr/>
          </p:nvSpPr>
          <p:spPr>
            <a:xfrm rot="-8100000">
              <a:off x="904935" y="415075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922;p32">
              <a:extLst>
                <a:ext uri="{FF2B5EF4-FFF2-40B4-BE49-F238E27FC236}">
                  <a16:creationId xmlns:a16="http://schemas.microsoft.com/office/drawing/2014/main" id="{DDF8ED8E-B964-4576-8DAE-CA5DBF8F1C7D}"/>
                </a:ext>
              </a:extLst>
            </p:cNvPr>
            <p:cNvSpPr/>
            <p:nvPr/>
          </p:nvSpPr>
          <p:spPr>
            <a:xfrm rot="-8100000">
              <a:off x="789688" y="405487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923;p32">
              <a:extLst>
                <a:ext uri="{FF2B5EF4-FFF2-40B4-BE49-F238E27FC236}">
                  <a16:creationId xmlns:a16="http://schemas.microsoft.com/office/drawing/2014/main" id="{416E8F6D-0678-41C9-AEF1-5E3AE2FEF0E7}"/>
                </a:ext>
              </a:extLst>
            </p:cNvPr>
            <p:cNvSpPr/>
            <p:nvPr/>
          </p:nvSpPr>
          <p:spPr>
            <a:xfrm rot="-8100000">
              <a:off x="866835" y="395792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924;p32">
              <a:extLst>
                <a:ext uri="{FF2B5EF4-FFF2-40B4-BE49-F238E27FC236}">
                  <a16:creationId xmlns:a16="http://schemas.microsoft.com/office/drawing/2014/main" id="{63143CED-61F9-49C3-AE24-6376D0C00339}"/>
                </a:ext>
              </a:extLst>
            </p:cNvPr>
            <p:cNvSpPr/>
            <p:nvPr/>
          </p:nvSpPr>
          <p:spPr>
            <a:xfrm rot="-8100000">
              <a:off x="986710" y="406896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925;p32">
              <a:extLst>
                <a:ext uri="{FF2B5EF4-FFF2-40B4-BE49-F238E27FC236}">
                  <a16:creationId xmlns:a16="http://schemas.microsoft.com/office/drawing/2014/main" id="{D6309915-EA9F-4724-9528-1A3E08D9DF56}"/>
                </a:ext>
              </a:extLst>
            </p:cNvPr>
            <p:cNvSpPr/>
            <p:nvPr/>
          </p:nvSpPr>
          <p:spPr>
            <a:xfrm rot="-8100000">
              <a:off x="1093108" y="426169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926;p32">
              <a:extLst>
                <a:ext uri="{FF2B5EF4-FFF2-40B4-BE49-F238E27FC236}">
                  <a16:creationId xmlns:a16="http://schemas.microsoft.com/office/drawing/2014/main" id="{0A779D48-F8F2-4CC0-A3F2-C0FB89C6E4DA}"/>
                </a:ext>
              </a:extLst>
            </p:cNvPr>
            <p:cNvSpPr/>
            <p:nvPr/>
          </p:nvSpPr>
          <p:spPr>
            <a:xfrm rot="-8100000">
              <a:off x="1006499" y="426160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927;p32">
              <a:extLst>
                <a:ext uri="{FF2B5EF4-FFF2-40B4-BE49-F238E27FC236}">
                  <a16:creationId xmlns:a16="http://schemas.microsoft.com/office/drawing/2014/main" id="{A5FD85FD-9030-441B-B81F-745C2D533C05}"/>
                </a:ext>
              </a:extLst>
            </p:cNvPr>
            <p:cNvSpPr/>
            <p:nvPr/>
          </p:nvSpPr>
          <p:spPr>
            <a:xfrm rot="-8100000">
              <a:off x="1073858" y="436787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928;p32">
              <a:extLst>
                <a:ext uri="{FF2B5EF4-FFF2-40B4-BE49-F238E27FC236}">
                  <a16:creationId xmlns:a16="http://schemas.microsoft.com/office/drawing/2014/main" id="{C1A331A8-C058-4A7C-B9ED-171598DC7037}"/>
                </a:ext>
              </a:extLst>
            </p:cNvPr>
            <p:cNvSpPr/>
            <p:nvPr/>
          </p:nvSpPr>
          <p:spPr>
            <a:xfrm rot="-8100000">
              <a:off x="1096239" y="445741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929;p32">
              <a:extLst>
                <a:ext uri="{FF2B5EF4-FFF2-40B4-BE49-F238E27FC236}">
                  <a16:creationId xmlns:a16="http://schemas.microsoft.com/office/drawing/2014/main" id="{C7DADD8C-4D90-4EC7-9D1A-C58C37DACE59}"/>
                </a:ext>
              </a:extLst>
            </p:cNvPr>
            <p:cNvSpPr/>
            <p:nvPr/>
          </p:nvSpPr>
          <p:spPr>
            <a:xfrm rot="-8100000">
              <a:off x="1175602" y="441053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930;p32">
              <a:extLst>
                <a:ext uri="{FF2B5EF4-FFF2-40B4-BE49-F238E27FC236}">
                  <a16:creationId xmlns:a16="http://schemas.microsoft.com/office/drawing/2014/main" id="{58C90D35-DDA5-4819-8DE0-B4BE25818BCD}"/>
                </a:ext>
              </a:extLst>
            </p:cNvPr>
            <p:cNvSpPr/>
            <p:nvPr/>
          </p:nvSpPr>
          <p:spPr>
            <a:xfrm rot="-8100000">
              <a:off x="1184215" y="429528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931;p32">
              <a:extLst>
                <a:ext uri="{FF2B5EF4-FFF2-40B4-BE49-F238E27FC236}">
                  <a16:creationId xmlns:a16="http://schemas.microsoft.com/office/drawing/2014/main" id="{F8E70D75-689F-48C4-B9F6-6569721777FC}"/>
                </a:ext>
              </a:extLst>
            </p:cNvPr>
            <p:cNvSpPr/>
            <p:nvPr/>
          </p:nvSpPr>
          <p:spPr>
            <a:xfrm rot="-8100000">
              <a:off x="1277787" y="433488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932;p32">
              <a:extLst>
                <a:ext uri="{FF2B5EF4-FFF2-40B4-BE49-F238E27FC236}">
                  <a16:creationId xmlns:a16="http://schemas.microsoft.com/office/drawing/2014/main" id="{27842797-951F-4266-BB7C-5DEB3C8E42F2}"/>
                </a:ext>
              </a:extLst>
            </p:cNvPr>
            <p:cNvSpPr/>
            <p:nvPr/>
          </p:nvSpPr>
          <p:spPr>
            <a:xfrm rot="-8100000">
              <a:off x="1247140" y="425067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933;p32">
              <a:extLst>
                <a:ext uri="{FF2B5EF4-FFF2-40B4-BE49-F238E27FC236}">
                  <a16:creationId xmlns:a16="http://schemas.microsoft.com/office/drawing/2014/main" id="{E1F833EB-42D6-4E57-9069-76AB3F9595F2}"/>
                </a:ext>
              </a:extLst>
            </p:cNvPr>
            <p:cNvSpPr/>
            <p:nvPr/>
          </p:nvSpPr>
          <p:spPr>
            <a:xfrm rot="-8100000">
              <a:off x="1160612" y="418472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934;p32">
              <a:extLst>
                <a:ext uri="{FF2B5EF4-FFF2-40B4-BE49-F238E27FC236}">
                  <a16:creationId xmlns:a16="http://schemas.microsoft.com/office/drawing/2014/main" id="{A68A3930-3534-4144-90B2-42576DA79DDE}"/>
                </a:ext>
              </a:extLst>
            </p:cNvPr>
            <p:cNvSpPr/>
            <p:nvPr/>
          </p:nvSpPr>
          <p:spPr>
            <a:xfrm rot="-8100000">
              <a:off x="1074095" y="416518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935;p32">
              <a:extLst>
                <a:ext uri="{FF2B5EF4-FFF2-40B4-BE49-F238E27FC236}">
                  <a16:creationId xmlns:a16="http://schemas.microsoft.com/office/drawing/2014/main" id="{15431E59-227C-4641-BF08-A1ACDE0BD66F}"/>
                </a:ext>
              </a:extLst>
            </p:cNvPr>
            <p:cNvSpPr/>
            <p:nvPr/>
          </p:nvSpPr>
          <p:spPr>
            <a:xfrm rot="-8100000">
              <a:off x="854775" y="385929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936;p32">
              <a:extLst>
                <a:ext uri="{FF2B5EF4-FFF2-40B4-BE49-F238E27FC236}">
                  <a16:creationId xmlns:a16="http://schemas.microsoft.com/office/drawing/2014/main" id="{9764B032-7C8D-4079-A69C-33C49006F439}"/>
                </a:ext>
              </a:extLst>
            </p:cNvPr>
            <p:cNvSpPr/>
            <p:nvPr/>
          </p:nvSpPr>
          <p:spPr>
            <a:xfrm rot="-8100000">
              <a:off x="774800" y="386680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937;p32">
              <a:extLst>
                <a:ext uri="{FF2B5EF4-FFF2-40B4-BE49-F238E27FC236}">
                  <a16:creationId xmlns:a16="http://schemas.microsoft.com/office/drawing/2014/main" id="{945BBFE6-38A9-45BD-89E3-D0B489A46137}"/>
                </a:ext>
              </a:extLst>
            </p:cNvPr>
            <p:cNvSpPr/>
            <p:nvPr/>
          </p:nvSpPr>
          <p:spPr>
            <a:xfrm rot="-8100000">
              <a:off x="674160" y="392916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938;p32">
              <a:extLst>
                <a:ext uri="{FF2B5EF4-FFF2-40B4-BE49-F238E27FC236}">
                  <a16:creationId xmlns:a16="http://schemas.microsoft.com/office/drawing/2014/main" id="{46394228-7B71-449B-B291-C77AF7FF816F}"/>
                </a:ext>
              </a:extLst>
            </p:cNvPr>
            <p:cNvSpPr/>
            <p:nvPr/>
          </p:nvSpPr>
          <p:spPr>
            <a:xfrm rot="-8100000">
              <a:off x="678950" y="383781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939;p32">
              <a:extLst>
                <a:ext uri="{FF2B5EF4-FFF2-40B4-BE49-F238E27FC236}">
                  <a16:creationId xmlns:a16="http://schemas.microsoft.com/office/drawing/2014/main" id="{1DF24510-078C-4C3D-8229-3CD86676D25B}"/>
                </a:ext>
              </a:extLst>
            </p:cNvPr>
            <p:cNvSpPr/>
            <p:nvPr/>
          </p:nvSpPr>
          <p:spPr>
            <a:xfrm rot="-8100000">
              <a:off x="751061" y="375712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940;p32">
              <a:extLst>
                <a:ext uri="{FF2B5EF4-FFF2-40B4-BE49-F238E27FC236}">
                  <a16:creationId xmlns:a16="http://schemas.microsoft.com/office/drawing/2014/main" id="{BBA999E4-0FCB-4BDA-87E3-2F356E9D481D}"/>
                </a:ext>
              </a:extLst>
            </p:cNvPr>
            <p:cNvSpPr/>
            <p:nvPr/>
          </p:nvSpPr>
          <p:spPr>
            <a:xfrm rot="-8100000">
              <a:off x="582169" y="393096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941;p32">
              <a:extLst>
                <a:ext uri="{FF2B5EF4-FFF2-40B4-BE49-F238E27FC236}">
                  <a16:creationId xmlns:a16="http://schemas.microsoft.com/office/drawing/2014/main" id="{2F3A1EB5-C19B-45DE-93FF-13EF2667F8DB}"/>
                </a:ext>
              </a:extLst>
            </p:cNvPr>
            <p:cNvSpPr/>
            <p:nvPr/>
          </p:nvSpPr>
          <p:spPr>
            <a:xfrm rot="-8100000">
              <a:off x="807828" y="416347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942;p32">
              <a:extLst>
                <a:ext uri="{FF2B5EF4-FFF2-40B4-BE49-F238E27FC236}">
                  <a16:creationId xmlns:a16="http://schemas.microsoft.com/office/drawing/2014/main" id="{3614C289-5649-41AD-8E90-429FA7CF81C7}"/>
                </a:ext>
              </a:extLst>
            </p:cNvPr>
            <p:cNvSpPr/>
            <p:nvPr/>
          </p:nvSpPr>
          <p:spPr>
            <a:xfrm rot="-8100000">
              <a:off x="967826" y="397136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943;p32">
              <a:extLst>
                <a:ext uri="{FF2B5EF4-FFF2-40B4-BE49-F238E27FC236}">
                  <a16:creationId xmlns:a16="http://schemas.microsoft.com/office/drawing/2014/main" id="{ED07E9F4-6C9E-4934-A030-DBCF57935890}"/>
                </a:ext>
              </a:extLst>
            </p:cNvPr>
            <p:cNvSpPr/>
            <p:nvPr/>
          </p:nvSpPr>
          <p:spPr>
            <a:xfrm rot="-8100000">
              <a:off x="996996" y="416521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944;p32">
              <a:extLst>
                <a:ext uri="{FF2B5EF4-FFF2-40B4-BE49-F238E27FC236}">
                  <a16:creationId xmlns:a16="http://schemas.microsoft.com/office/drawing/2014/main" id="{82AD3531-EE41-47E0-9BED-FF5712C0B0E0}"/>
                </a:ext>
              </a:extLst>
            </p:cNvPr>
            <p:cNvSpPr/>
            <p:nvPr/>
          </p:nvSpPr>
          <p:spPr>
            <a:xfrm rot="-8100000">
              <a:off x="760212" y="396788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945;p32">
              <a:extLst>
                <a:ext uri="{FF2B5EF4-FFF2-40B4-BE49-F238E27FC236}">
                  <a16:creationId xmlns:a16="http://schemas.microsoft.com/office/drawing/2014/main" id="{C94A90C4-66D2-490D-8BF7-88A3AAD3557C}"/>
                </a:ext>
              </a:extLst>
            </p:cNvPr>
            <p:cNvSpPr/>
            <p:nvPr/>
          </p:nvSpPr>
          <p:spPr>
            <a:xfrm rot="-8100000">
              <a:off x="1071611" y="407598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946;p32">
              <a:extLst>
                <a:ext uri="{FF2B5EF4-FFF2-40B4-BE49-F238E27FC236}">
                  <a16:creationId xmlns:a16="http://schemas.microsoft.com/office/drawing/2014/main" id="{FD196418-3BCB-48C7-9409-11BE42F31F88}"/>
                </a:ext>
              </a:extLst>
            </p:cNvPr>
            <p:cNvSpPr/>
            <p:nvPr/>
          </p:nvSpPr>
          <p:spPr>
            <a:xfrm rot="-8100000">
              <a:off x="691674" y="405286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947;p32">
              <a:extLst>
                <a:ext uri="{FF2B5EF4-FFF2-40B4-BE49-F238E27FC236}">
                  <a16:creationId xmlns:a16="http://schemas.microsoft.com/office/drawing/2014/main" id="{D585A42D-79B5-4E2E-8C86-3EC87F5976E8}"/>
                </a:ext>
              </a:extLst>
            </p:cNvPr>
            <p:cNvSpPr/>
            <p:nvPr/>
          </p:nvSpPr>
          <p:spPr>
            <a:xfrm rot="-8100000">
              <a:off x="919327" y="426813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401;p43">
            <a:extLst>
              <a:ext uri="{FF2B5EF4-FFF2-40B4-BE49-F238E27FC236}">
                <a16:creationId xmlns:a16="http://schemas.microsoft.com/office/drawing/2014/main" id="{39DA3A8C-6FCE-408D-952E-5278B1034354}"/>
              </a:ext>
            </a:extLst>
          </p:cNvPr>
          <p:cNvSpPr txBox="1">
            <a:spLocks/>
          </p:cNvSpPr>
          <p:nvPr/>
        </p:nvSpPr>
        <p:spPr>
          <a:xfrm>
            <a:off x="910375" y="304072"/>
            <a:ext cx="6932526" cy="9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trick Hand SC"/>
              <a:buNone/>
              <a:defRPr sz="43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D11E"/>
              </a:buClr>
              <a:buSzPts val="2800"/>
              <a:buFont typeface="Patrick Hand SC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32DABA"/>
                </a:solidFill>
                <a:effectLst/>
                <a:uLnTx/>
                <a:uFillTx/>
                <a:latin typeface="Patrick Hand SC"/>
                <a:sym typeface="Patrick Hand SC"/>
              </a:rPr>
              <a:t>Brainstorm words 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D11E"/>
              </a:buClr>
              <a:buSzPts val="2800"/>
              <a:buFont typeface="Patrick Hand SC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16DD9"/>
                </a:solidFill>
                <a:effectLst/>
                <a:uLnTx/>
                <a:uFillTx/>
                <a:latin typeface="Patrick Hand SC"/>
                <a:sym typeface="Patrick Hand SC"/>
              </a:rPr>
              <a:t>the long E sound</a:t>
            </a:r>
          </a:p>
        </p:txBody>
      </p:sp>
      <p:sp>
        <p:nvSpPr>
          <p:cNvPr id="5" name="Google Shape;1403;p43">
            <a:extLst>
              <a:ext uri="{FF2B5EF4-FFF2-40B4-BE49-F238E27FC236}">
                <a16:creationId xmlns:a16="http://schemas.microsoft.com/office/drawing/2014/main" id="{49D70E44-F160-44C7-87BA-E890359F7E03}"/>
              </a:ext>
            </a:extLst>
          </p:cNvPr>
          <p:cNvSpPr/>
          <p:nvPr/>
        </p:nvSpPr>
        <p:spPr>
          <a:xfrm>
            <a:off x="7799230" y="4564231"/>
            <a:ext cx="213130" cy="190275"/>
          </a:xfrm>
          <a:custGeom>
            <a:avLst/>
            <a:gdLst/>
            <a:ahLst/>
            <a:cxnLst/>
            <a:rect l="l" t="t" r="r" b="b"/>
            <a:pathLst>
              <a:path w="1930" h="1723" extrusionOk="0">
                <a:moveTo>
                  <a:pt x="1675" y="0"/>
                </a:moveTo>
                <a:cubicBezTo>
                  <a:pt x="1649" y="0"/>
                  <a:pt x="1621" y="5"/>
                  <a:pt x="1594" y="15"/>
                </a:cubicBezTo>
                <a:cubicBezTo>
                  <a:pt x="1406" y="36"/>
                  <a:pt x="1281" y="245"/>
                  <a:pt x="1155" y="371"/>
                </a:cubicBezTo>
                <a:cubicBezTo>
                  <a:pt x="1071" y="455"/>
                  <a:pt x="1009" y="517"/>
                  <a:pt x="925" y="601"/>
                </a:cubicBezTo>
                <a:cubicBezTo>
                  <a:pt x="862" y="517"/>
                  <a:pt x="799" y="434"/>
                  <a:pt x="757" y="350"/>
                </a:cubicBezTo>
                <a:cubicBezTo>
                  <a:pt x="721" y="296"/>
                  <a:pt x="639" y="149"/>
                  <a:pt x="590" y="149"/>
                </a:cubicBezTo>
                <a:cubicBezTo>
                  <a:pt x="582" y="149"/>
                  <a:pt x="575" y="153"/>
                  <a:pt x="569" y="162"/>
                </a:cubicBezTo>
                <a:cubicBezTo>
                  <a:pt x="600" y="100"/>
                  <a:pt x="551" y="26"/>
                  <a:pt x="489" y="26"/>
                </a:cubicBezTo>
                <a:cubicBezTo>
                  <a:pt x="468" y="26"/>
                  <a:pt x="444" y="35"/>
                  <a:pt x="423" y="57"/>
                </a:cubicBezTo>
                <a:cubicBezTo>
                  <a:pt x="213" y="266"/>
                  <a:pt x="339" y="517"/>
                  <a:pt x="465" y="748"/>
                </a:cubicBezTo>
                <a:cubicBezTo>
                  <a:pt x="485" y="789"/>
                  <a:pt x="527" y="852"/>
                  <a:pt x="569" y="936"/>
                </a:cubicBezTo>
                <a:cubicBezTo>
                  <a:pt x="465" y="1020"/>
                  <a:pt x="360" y="1124"/>
                  <a:pt x="255" y="1208"/>
                </a:cubicBezTo>
                <a:cubicBezTo>
                  <a:pt x="213" y="1292"/>
                  <a:pt x="151" y="1354"/>
                  <a:pt x="109" y="1438"/>
                </a:cubicBezTo>
                <a:cubicBezTo>
                  <a:pt x="0" y="1565"/>
                  <a:pt x="111" y="1722"/>
                  <a:pt x="237" y="1722"/>
                </a:cubicBezTo>
                <a:cubicBezTo>
                  <a:pt x="257" y="1722"/>
                  <a:pt x="277" y="1719"/>
                  <a:pt x="297" y="1710"/>
                </a:cubicBezTo>
                <a:lnTo>
                  <a:pt x="339" y="1689"/>
                </a:lnTo>
                <a:lnTo>
                  <a:pt x="339" y="1689"/>
                </a:lnTo>
                <a:cubicBezTo>
                  <a:pt x="336" y="1692"/>
                  <a:pt x="337" y="1693"/>
                  <a:pt x="340" y="1693"/>
                </a:cubicBezTo>
                <a:cubicBezTo>
                  <a:pt x="362" y="1693"/>
                  <a:pt x="491" y="1644"/>
                  <a:pt x="527" y="1626"/>
                </a:cubicBezTo>
                <a:cubicBezTo>
                  <a:pt x="653" y="1564"/>
                  <a:pt x="778" y="1459"/>
                  <a:pt x="904" y="1375"/>
                </a:cubicBezTo>
                <a:cubicBezTo>
                  <a:pt x="1009" y="1501"/>
                  <a:pt x="1155" y="1605"/>
                  <a:pt x="1343" y="1668"/>
                </a:cubicBezTo>
                <a:cubicBezTo>
                  <a:pt x="1362" y="1672"/>
                  <a:pt x="1379" y="1674"/>
                  <a:pt x="1397" y="1674"/>
                </a:cubicBezTo>
                <a:cubicBezTo>
                  <a:pt x="1580" y="1674"/>
                  <a:pt x="1711" y="1483"/>
                  <a:pt x="1615" y="1292"/>
                </a:cubicBezTo>
                <a:cubicBezTo>
                  <a:pt x="1553" y="1187"/>
                  <a:pt x="1448" y="1082"/>
                  <a:pt x="1364" y="999"/>
                </a:cubicBezTo>
                <a:cubicBezTo>
                  <a:pt x="1427" y="936"/>
                  <a:pt x="1511" y="873"/>
                  <a:pt x="1594" y="810"/>
                </a:cubicBezTo>
                <a:cubicBezTo>
                  <a:pt x="1720" y="685"/>
                  <a:pt x="1929" y="497"/>
                  <a:pt x="1929" y="266"/>
                </a:cubicBezTo>
                <a:cubicBezTo>
                  <a:pt x="1929" y="126"/>
                  <a:pt x="1812" y="0"/>
                  <a:pt x="1675" y="0"/>
                </a:cubicBezTo>
                <a:close/>
              </a:path>
            </a:pathLst>
          </a:custGeom>
          <a:solidFill>
            <a:srgbClr val="FFE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1404;p43">
            <a:extLst>
              <a:ext uri="{FF2B5EF4-FFF2-40B4-BE49-F238E27FC236}">
                <a16:creationId xmlns:a16="http://schemas.microsoft.com/office/drawing/2014/main" id="{AF461B04-8B3C-4659-AAB9-B39507086CC9}"/>
              </a:ext>
            </a:extLst>
          </p:cNvPr>
          <p:cNvSpPr/>
          <p:nvPr/>
        </p:nvSpPr>
        <p:spPr>
          <a:xfrm>
            <a:off x="864565" y="3392304"/>
            <a:ext cx="1997363" cy="137433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1408;p43">
            <a:extLst>
              <a:ext uri="{FF2B5EF4-FFF2-40B4-BE49-F238E27FC236}">
                <a16:creationId xmlns:a16="http://schemas.microsoft.com/office/drawing/2014/main" id="{ED8219DF-3BE2-4666-B28C-CD85D11159D7}"/>
              </a:ext>
            </a:extLst>
          </p:cNvPr>
          <p:cNvSpPr/>
          <p:nvPr/>
        </p:nvSpPr>
        <p:spPr>
          <a:xfrm>
            <a:off x="3505098" y="3392304"/>
            <a:ext cx="1997363" cy="137433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1404;p43">
            <a:extLst>
              <a:ext uri="{FF2B5EF4-FFF2-40B4-BE49-F238E27FC236}">
                <a16:creationId xmlns:a16="http://schemas.microsoft.com/office/drawing/2014/main" id="{455D0A1B-6873-4BAD-A7F4-FDD3D585AAA8}"/>
              </a:ext>
            </a:extLst>
          </p:cNvPr>
          <p:cNvSpPr/>
          <p:nvPr/>
        </p:nvSpPr>
        <p:spPr>
          <a:xfrm>
            <a:off x="864565" y="1404106"/>
            <a:ext cx="1997363" cy="137433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1408;p43">
            <a:extLst>
              <a:ext uri="{FF2B5EF4-FFF2-40B4-BE49-F238E27FC236}">
                <a16:creationId xmlns:a16="http://schemas.microsoft.com/office/drawing/2014/main" id="{5217DA3C-3E11-4166-B16F-33347EB633E9}"/>
              </a:ext>
            </a:extLst>
          </p:cNvPr>
          <p:cNvSpPr/>
          <p:nvPr/>
        </p:nvSpPr>
        <p:spPr>
          <a:xfrm>
            <a:off x="3505098" y="1404106"/>
            <a:ext cx="1997363" cy="137433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1408;p43">
            <a:extLst>
              <a:ext uri="{FF2B5EF4-FFF2-40B4-BE49-F238E27FC236}">
                <a16:creationId xmlns:a16="http://schemas.microsoft.com/office/drawing/2014/main" id="{442747D6-8AC0-4F8F-A3B7-3EC44D0D11E9}"/>
              </a:ext>
            </a:extLst>
          </p:cNvPr>
          <p:cNvSpPr/>
          <p:nvPr/>
        </p:nvSpPr>
        <p:spPr>
          <a:xfrm>
            <a:off x="6145631" y="3392304"/>
            <a:ext cx="1997363" cy="137433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1408;p43">
            <a:extLst>
              <a:ext uri="{FF2B5EF4-FFF2-40B4-BE49-F238E27FC236}">
                <a16:creationId xmlns:a16="http://schemas.microsoft.com/office/drawing/2014/main" id="{5DE53C38-F07C-4700-9F4F-EB302189C170}"/>
              </a:ext>
            </a:extLst>
          </p:cNvPr>
          <p:cNvSpPr/>
          <p:nvPr/>
        </p:nvSpPr>
        <p:spPr>
          <a:xfrm>
            <a:off x="6145631" y="1404106"/>
            <a:ext cx="1997363" cy="137433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1272;p39">
            <a:extLst>
              <a:ext uri="{FF2B5EF4-FFF2-40B4-BE49-F238E27FC236}">
                <a16:creationId xmlns:a16="http://schemas.microsoft.com/office/drawing/2014/main" id="{3E59AA76-AA9C-46B8-91D8-2C6881977F1C}"/>
              </a:ext>
            </a:extLst>
          </p:cNvPr>
          <p:cNvSpPr/>
          <p:nvPr/>
        </p:nvSpPr>
        <p:spPr>
          <a:xfrm>
            <a:off x="1101719" y="1897324"/>
            <a:ext cx="1630153" cy="387900"/>
          </a:xfrm>
          <a:prstGeom prst="roundRect">
            <a:avLst>
              <a:gd name="adj" fmla="val 16067"/>
            </a:avLst>
          </a:pr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1272;p39">
            <a:extLst>
              <a:ext uri="{FF2B5EF4-FFF2-40B4-BE49-F238E27FC236}">
                <a16:creationId xmlns:a16="http://schemas.microsoft.com/office/drawing/2014/main" id="{32B765E4-5E4E-4DD0-AA64-605451A0AA48}"/>
              </a:ext>
            </a:extLst>
          </p:cNvPr>
          <p:cNvSpPr/>
          <p:nvPr/>
        </p:nvSpPr>
        <p:spPr>
          <a:xfrm>
            <a:off x="1101719" y="3885522"/>
            <a:ext cx="1630153" cy="387900"/>
          </a:xfrm>
          <a:prstGeom prst="roundRect">
            <a:avLst>
              <a:gd name="adj" fmla="val 16067"/>
            </a:avLst>
          </a:pr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Google Shape;1272;p39">
            <a:extLst>
              <a:ext uri="{FF2B5EF4-FFF2-40B4-BE49-F238E27FC236}">
                <a16:creationId xmlns:a16="http://schemas.microsoft.com/office/drawing/2014/main" id="{949CCE83-2825-4794-9F27-2FBB7CA72BDB}"/>
              </a:ext>
            </a:extLst>
          </p:cNvPr>
          <p:cNvSpPr/>
          <p:nvPr/>
        </p:nvSpPr>
        <p:spPr>
          <a:xfrm>
            <a:off x="3745852" y="1897324"/>
            <a:ext cx="1630153" cy="387900"/>
          </a:xfrm>
          <a:prstGeom prst="roundRect">
            <a:avLst>
              <a:gd name="adj" fmla="val 16067"/>
            </a:avLst>
          </a:pr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Google Shape;1272;p39">
            <a:extLst>
              <a:ext uri="{FF2B5EF4-FFF2-40B4-BE49-F238E27FC236}">
                <a16:creationId xmlns:a16="http://schemas.microsoft.com/office/drawing/2014/main" id="{0739520E-8378-4789-B3CC-471BF6D62C1E}"/>
              </a:ext>
            </a:extLst>
          </p:cNvPr>
          <p:cNvSpPr/>
          <p:nvPr/>
        </p:nvSpPr>
        <p:spPr>
          <a:xfrm>
            <a:off x="3745851" y="3885522"/>
            <a:ext cx="1630153" cy="387900"/>
          </a:xfrm>
          <a:prstGeom prst="roundRect">
            <a:avLst>
              <a:gd name="adj" fmla="val 16067"/>
            </a:avLst>
          </a:pr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Google Shape;1272;p39">
            <a:extLst>
              <a:ext uri="{FF2B5EF4-FFF2-40B4-BE49-F238E27FC236}">
                <a16:creationId xmlns:a16="http://schemas.microsoft.com/office/drawing/2014/main" id="{60EF5B76-FF9D-49E3-B9BB-1FE9F34AADD8}"/>
              </a:ext>
            </a:extLst>
          </p:cNvPr>
          <p:cNvSpPr/>
          <p:nvPr/>
        </p:nvSpPr>
        <p:spPr>
          <a:xfrm>
            <a:off x="6386385" y="3869401"/>
            <a:ext cx="1630153" cy="387900"/>
          </a:xfrm>
          <a:prstGeom prst="roundRect">
            <a:avLst>
              <a:gd name="adj" fmla="val 16067"/>
            </a:avLst>
          </a:pr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Google Shape;1272;p39">
            <a:extLst>
              <a:ext uri="{FF2B5EF4-FFF2-40B4-BE49-F238E27FC236}">
                <a16:creationId xmlns:a16="http://schemas.microsoft.com/office/drawing/2014/main" id="{BE8A609A-BB8A-4186-BDB1-A5B828DFDC28}"/>
              </a:ext>
            </a:extLst>
          </p:cNvPr>
          <p:cNvSpPr/>
          <p:nvPr/>
        </p:nvSpPr>
        <p:spPr>
          <a:xfrm>
            <a:off x="6374954" y="1897324"/>
            <a:ext cx="1630153" cy="387900"/>
          </a:xfrm>
          <a:prstGeom prst="roundRect">
            <a:avLst>
              <a:gd name="adj" fmla="val 16067"/>
            </a:avLst>
          </a:pr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Google Shape;1274;p39">
            <a:extLst>
              <a:ext uri="{FF2B5EF4-FFF2-40B4-BE49-F238E27FC236}">
                <a16:creationId xmlns:a16="http://schemas.microsoft.com/office/drawing/2014/main" id="{B57BE08F-B8B7-4759-9982-461297B54374}"/>
              </a:ext>
            </a:extLst>
          </p:cNvPr>
          <p:cNvSpPr/>
          <p:nvPr/>
        </p:nvSpPr>
        <p:spPr>
          <a:xfrm>
            <a:off x="1236221" y="1936021"/>
            <a:ext cx="1361147" cy="295156"/>
          </a:xfrm>
          <a:prstGeom prst="roundRect">
            <a:avLst>
              <a:gd name="adj" fmla="val 243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" name="Google Shape;1274;p39">
            <a:extLst>
              <a:ext uri="{FF2B5EF4-FFF2-40B4-BE49-F238E27FC236}">
                <a16:creationId xmlns:a16="http://schemas.microsoft.com/office/drawing/2014/main" id="{976E7239-1A48-43EF-B9C6-E9AE94ACD8F2}"/>
              </a:ext>
            </a:extLst>
          </p:cNvPr>
          <p:cNvSpPr/>
          <p:nvPr/>
        </p:nvSpPr>
        <p:spPr>
          <a:xfrm>
            <a:off x="1236220" y="3931894"/>
            <a:ext cx="1361147" cy="295156"/>
          </a:xfrm>
          <a:prstGeom prst="roundRect">
            <a:avLst>
              <a:gd name="adj" fmla="val 243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1274;p39">
            <a:extLst>
              <a:ext uri="{FF2B5EF4-FFF2-40B4-BE49-F238E27FC236}">
                <a16:creationId xmlns:a16="http://schemas.microsoft.com/office/drawing/2014/main" id="{07332538-AD47-41A7-ABC6-C0663C4E2EE9}"/>
              </a:ext>
            </a:extLst>
          </p:cNvPr>
          <p:cNvSpPr/>
          <p:nvPr/>
        </p:nvSpPr>
        <p:spPr>
          <a:xfrm>
            <a:off x="3880353" y="1935039"/>
            <a:ext cx="1361147" cy="295156"/>
          </a:xfrm>
          <a:prstGeom prst="roundRect">
            <a:avLst>
              <a:gd name="adj" fmla="val 243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1274;p39">
            <a:extLst>
              <a:ext uri="{FF2B5EF4-FFF2-40B4-BE49-F238E27FC236}">
                <a16:creationId xmlns:a16="http://schemas.microsoft.com/office/drawing/2014/main" id="{29029EC1-28BC-4C46-AD88-481D4C5AD81C}"/>
              </a:ext>
            </a:extLst>
          </p:cNvPr>
          <p:cNvSpPr/>
          <p:nvPr/>
        </p:nvSpPr>
        <p:spPr>
          <a:xfrm>
            <a:off x="3880353" y="3921941"/>
            <a:ext cx="1361147" cy="295156"/>
          </a:xfrm>
          <a:prstGeom prst="roundRect">
            <a:avLst>
              <a:gd name="adj" fmla="val 243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" name="Google Shape;1274;p39">
            <a:extLst>
              <a:ext uri="{FF2B5EF4-FFF2-40B4-BE49-F238E27FC236}">
                <a16:creationId xmlns:a16="http://schemas.microsoft.com/office/drawing/2014/main" id="{221BB55E-5CFC-4570-BDE5-48600FCDF971}"/>
              </a:ext>
            </a:extLst>
          </p:cNvPr>
          <p:cNvSpPr/>
          <p:nvPr/>
        </p:nvSpPr>
        <p:spPr>
          <a:xfrm>
            <a:off x="6520887" y="3915413"/>
            <a:ext cx="1361147" cy="295156"/>
          </a:xfrm>
          <a:prstGeom prst="roundRect">
            <a:avLst>
              <a:gd name="adj" fmla="val 243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1274;p39">
            <a:extLst>
              <a:ext uri="{FF2B5EF4-FFF2-40B4-BE49-F238E27FC236}">
                <a16:creationId xmlns:a16="http://schemas.microsoft.com/office/drawing/2014/main" id="{89677ABA-FFC2-487F-A123-18F42D29F678}"/>
              </a:ext>
            </a:extLst>
          </p:cNvPr>
          <p:cNvSpPr/>
          <p:nvPr/>
        </p:nvSpPr>
        <p:spPr>
          <a:xfrm>
            <a:off x="6509456" y="1945252"/>
            <a:ext cx="1361147" cy="295156"/>
          </a:xfrm>
          <a:prstGeom prst="roundRect">
            <a:avLst>
              <a:gd name="adj" fmla="val 243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1" name="Google Shape;4431;p47"/>
          <p:cNvSpPr/>
          <p:nvPr/>
        </p:nvSpPr>
        <p:spPr>
          <a:xfrm>
            <a:off x="2407274" y="3864909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432" name="Google Shape;4432;p47"/>
          <p:cNvGrpSpPr/>
          <p:nvPr/>
        </p:nvGrpSpPr>
        <p:grpSpPr>
          <a:xfrm flipH="1">
            <a:off x="7333163" y="3997956"/>
            <a:ext cx="722905" cy="540722"/>
            <a:chOff x="1288291" y="3777091"/>
            <a:chExt cx="722905" cy="540722"/>
          </a:xfrm>
        </p:grpSpPr>
        <p:sp>
          <p:nvSpPr>
            <p:cNvPr id="4433" name="Google Shape;4433;p47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47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47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47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47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47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47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47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47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47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47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47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47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47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47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47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47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50" name="Google Shape;4450;p47"/>
          <p:cNvGrpSpPr/>
          <p:nvPr/>
        </p:nvGrpSpPr>
        <p:grpSpPr>
          <a:xfrm>
            <a:off x="968561" y="1263302"/>
            <a:ext cx="1099498" cy="557632"/>
            <a:chOff x="1100281" y="1325671"/>
            <a:chExt cx="1099498" cy="557632"/>
          </a:xfrm>
        </p:grpSpPr>
        <p:sp>
          <p:nvSpPr>
            <p:cNvPr id="4451" name="Google Shape;4451;p47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47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47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47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47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47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47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47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47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47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47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47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47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47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65" name="Google Shape;4465;p47"/>
          <p:cNvGrpSpPr/>
          <p:nvPr/>
        </p:nvGrpSpPr>
        <p:grpSpPr>
          <a:xfrm>
            <a:off x="1200703" y="3960911"/>
            <a:ext cx="658388" cy="564499"/>
            <a:chOff x="1320836" y="2091709"/>
            <a:chExt cx="658388" cy="564499"/>
          </a:xfrm>
        </p:grpSpPr>
        <p:sp>
          <p:nvSpPr>
            <p:cNvPr id="4466" name="Google Shape;4466;p47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47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47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47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47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47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47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47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47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47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47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47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47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47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47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47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47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47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84" name="Google Shape;4484;p47"/>
          <p:cNvGrpSpPr/>
          <p:nvPr/>
        </p:nvGrpSpPr>
        <p:grpSpPr>
          <a:xfrm flipH="1">
            <a:off x="7288755" y="1118684"/>
            <a:ext cx="727327" cy="590593"/>
            <a:chOff x="1286080" y="2919949"/>
            <a:chExt cx="727327" cy="590593"/>
          </a:xfrm>
        </p:grpSpPr>
        <p:sp>
          <p:nvSpPr>
            <p:cNvPr id="4485" name="Google Shape;4485;p47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47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47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47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47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47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47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47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47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47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47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47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47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47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11" name="Google Shape;4511;p47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12" name="Google Shape;4512;p47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13" name="Google Shape;4513;p47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3085;p58">
            <a:extLst>
              <a:ext uri="{FF2B5EF4-FFF2-40B4-BE49-F238E27FC236}">
                <a16:creationId xmlns:a16="http://schemas.microsoft.com/office/drawing/2014/main" id="{5B9351E5-3B2D-46DC-B05D-23BC2B8F686C}"/>
              </a:ext>
            </a:extLst>
          </p:cNvPr>
          <p:cNvSpPr/>
          <p:nvPr/>
        </p:nvSpPr>
        <p:spPr>
          <a:xfrm>
            <a:off x="5567420" y="2342868"/>
            <a:ext cx="1527302" cy="400432"/>
          </a:xfrm>
          <a:custGeom>
            <a:avLst/>
            <a:gdLst/>
            <a:ahLst/>
            <a:cxnLst/>
            <a:rect l="l" t="t" r="r" b="b"/>
            <a:pathLst>
              <a:path w="34743" h="9109" extrusionOk="0">
                <a:moveTo>
                  <a:pt x="4561" y="1"/>
                </a:moveTo>
                <a:cubicBezTo>
                  <a:pt x="2048" y="1"/>
                  <a:pt x="0" y="2037"/>
                  <a:pt x="0" y="4549"/>
                </a:cubicBezTo>
                <a:cubicBezTo>
                  <a:pt x="0" y="7073"/>
                  <a:pt x="2048" y="9109"/>
                  <a:pt x="4561" y="9109"/>
                </a:cubicBezTo>
                <a:lnTo>
                  <a:pt x="30183" y="9109"/>
                </a:lnTo>
                <a:cubicBezTo>
                  <a:pt x="32707" y="9109"/>
                  <a:pt x="34743" y="7073"/>
                  <a:pt x="34743" y="4549"/>
                </a:cubicBezTo>
                <a:cubicBezTo>
                  <a:pt x="34743" y="2037"/>
                  <a:pt x="32707" y="1"/>
                  <a:pt x="30183" y="1"/>
                </a:cubicBezTo>
                <a:close/>
              </a:path>
            </a:pathLst>
          </a:custGeom>
          <a:solidFill>
            <a:srgbClr val="042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Google Shape;3086;p58">
            <a:extLst>
              <a:ext uri="{FF2B5EF4-FFF2-40B4-BE49-F238E27FC236}">
                <a16:creationId xmlns:a16="http://schemas.microsoft.com/office/drawing/2014/main" id="{98791F3C-8252-452D-ABBB-D3AC182C88A2}"/>
              </a:ext>
            </a:extLst>
          </p:cNvPr>
          <p:cNvSpPr/>
          <p:nvPr/>
        </p:nvSpPr>
        <p:spPr>
          <a:xfrm>
            <a:off x="5859904" y="2417207"/>
            <a:ext cx="1213019" cy="250220"/>
          </a:xfrm>
          <a:custGeom>
            <a:avLst/>
            <a:gdLst/>
            <a:ahLst/>
            <a:cxnLst/>
            <a:rect l="l" t="t" r="r" b="b"/>
            <a:pathLst>
              <a:path w="25802" h="5692" extrusionOk="0">
                <a:moveTo>
                  <a:pt x="2834" y="0"/>
                </a:moveTo>
                <a:cubicBezTo>
                  <a:pt x="1263" y="0"/>
                  <a:pt x="1" y="1286"/>
                  <a:pt x="1" y="2846"/>
                </a:cubicBezTo>
                <a:cubicBezTo>
                  <a:pt x="1" y="4429"/>
                  <a:pt x="1275" y="5691"/>
                  <a:pt x="2834" y="5691"/>
                </a:cubicBezTo>
                <a:lnTo>
                  <a:pt x="22956" y="5691"/>
                </a:lnTo>
                <a:cubicBezTo>
                  <a:pt x="24527" y="5691"/>
                  <a:pt x="25801" y="4429"/>
                  <a:pt x="25801" y="2846"/>
                </a:cubicBezTo>
                <a:cubicBezTo>
                  <a:pt x="25801" y="1274"/>
                  <a:pt x="24527" y="0"/>
                  <a:pt x="22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0F0F0">
                    <a:lumMod val="10000"/>
                  </a:srgbClr>
                </a:solidFill>
                <a:latin typeface="Comfortaa" panose="020B0604020202020204" charset="0"/>
              </a:rPr>
              <a:t>r</a:t>
            </a:r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lationship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94" name="Google Shape;3087;p58">
            <a:extLst>
              <a:ext uri="{FF2B5EF4-FFF2-40B4-BE49-F238E27FC236}">
                <a16:creationId xmlns:a16="http://schemas.microsoft.com/office/drawing/2014/main" id="{5833050D-B3B9-45DB-916D-93CC58064793}"/>
              </a:ext>
            </a:extLst>
          </p:cNvPr>
          <p:cNvSpPr/>
          <p:nvPr/>
        </p:nvSpPr>
        <p:spPr>
          <a:xfrm>
            <a:off x="5619093" y="2473330"/>
            <a:ext cx="199613" cy="150408"/>
          </a:xfrm>
          <a:custGeom>
            <a:avLst/>
            <a:gdLst/>
            <a:ahLst/>
            <a:cxnLst/>
            <a:rect l="l" t="t" r="r" b="b"/>
            <a:pathLst>
              <a:path w="5144" h="3876" extrusionOk="0">
                <a:moveTo>
                  <a:pt x="1525" y="1"/>
                </a:moveTo>
                <a:cubicBezTo>
                  <a:pt x="1301" y="1"/>
                  <a:pt x="1068" y="99"/>
                  <a:pt x="858" y="375"/>
                </a:cubicBezTo>
                <a:cubicBezTo>
                  <a:pt x="0" y="1494"/>
                  <a:pt x="2572" y="3875"/>
                  <a:pt x="2572" y="3875"/>
                </a:cubicBezTo>
                <a:cubicBezTo>
                  <a:pt x="2572" y="3875"/>
                  <a:pt x="5144" y="1494"/>
                  <a:pt x="4287" y="375"/>
                </a:cubicBezTo>
                <a:cubicBezTo>
                  <a:pt x="4073" y="107"/>
                  <a:pt x="3840" y="11"/>
                  <a:pt x="3617" y="11"/>
                </a:cubicBezTo>
                <a:cubicBezTo>
                  <a:pt x="3066" y="11"/>
                  <a:pt x="2572" y="589"/>
                  <a:pt x="2572" y="589"/>
                </a:cubicBezTo>
                <a:cubicBezTo>
                  <a:pt x="2572" y="589"/>
                  <a:pt x="2074" y="1"/>
                  <a:pt x="15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Google Shape;3082;p58">
            <a:extLst>
              <a:ext uri="{FF2B5EF4-FFF2-40B4-BE49-F238E27FC236}">
                <a16:creationId xmlns:a16="http://schemas.microsoft.com/office/drawing/2014/main" id="{6624532F-CE49-47BC-A52B-118FA0B48360}"/>
              </a:ext>
            </a:extLst>
          </p:cNvPr>
          <p:cNvSpPr/>
          <p:nvPr/>
        </p:nvSpPr>
        <p:spPr>
          <a:xfrm>
            <a:off x="2085242" y="1796954"/>
            <a:ext cx="1526775" cy="400432"/>
          </a:xfrm>
          <a:custGeom>
            <a:avLst/>
            <a:gdLst/>
            <a:ahLst/>
            <a:cxnLst/>
            <a:rect l="l" t="t" r="r" b="b"/>
            <a:pathLst>
              <a:path w="34731" h="9109" extrusionOk="0">
                <a:moveTo>
                  <a:pt x="4548" y="0"/>
                </a:moveTo>
                <a:cubicBezTo>
                  <a:pt x="2036" y="0"/>
                  <a:pt x="0" y="2048"/>
                  <a:pt x="0" y="4560"/>
                </a:cubicBezTo>
                <a:cubicBezTo>
                  <a:pt x="0" y="7073"/>
                  <a:pt x="2036" y="9109"/>
                  <a:pt x="4548" y="9109"/>
                </a:cubicBezTo>
                <a:lnTo>
                  <a:pt x="30182" y="9109"/>
                </a:lnTo>
                <a:cubicBezTo>
                  <a:pt x="32695" y="9109"/>
                  <a:pt x="34731" y="7061"/>
                  <a:pt x="34731" y="4560"/>
                </a:cubicBezTo>
                <a:cubicBezTo>
                  <a:pt x="34731" y="2036"/>
                  <a:pt x="32695" y="0"/>
                  <a:pt x="30182" y="0"/>
                </a:cubicBezTo>
                <a:close/>
              </a:path>
            </a:pathLst>
          </a:cu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Google Shape;3083;p58">
            <a:extLst>
              <a:ext uri="{FF2B5EF4-FFF2-40B4-BE49-F238E27FC236}">
                <a16:creationId xmlns:a16="http://schemas.microsoft.com/office/drawing/2014/main" id="{86B38FB6-1B73-4877-BEC5-FAEB55ACC5EE}"/>
              </a:ext>
            </a:extLst>
          </p:cNvPr>
          <p:cNvSpPr/>
          <p:nvPr/>
        </p:nvSpPr>
        <p:spPr>
          <a:xfrm>
            <a:off x="2398998" y="1871856"/>
            <a:ext cx="1134256" cy="249737"/>
          </a:xfrm>
          <a:custGeom>
            <a:avLst/>
            <a:gdLst/>
            <a:ahLst/>
            <a:cxnLst/>
            <a:rect l="l" t="t" r="r" b="b"/>
            <a:pathLst>
              <a:path w="25802" h="5681" extrusionOk="0">
                <a:moveTo>
                  <a:pt x="2846" y="1"/>
                </a:moveTo>
                <a:cubicBezTo>
                  <a:pt x="1262" y="1"/>
                  <a:pt x="0" y="1275"/>
                  <a:pt x="0" y="2847"/>
                </a:cubicBezTo>
                <a:cubicBezTo>
                  <a:pt x="0" y="4418"/>
                  <a:pt x="1274" y="5680"/>
                  <a:pt x="2846" y="5680"/>
                </a:cubicBezTo>
                <a:lnTo>
                  <a:pt x="22967" y="5680"/>
                </a:lnTo>
                <a:cubicBezTo>
                  <a:pt x="24527" y="5680"/>
                  <a:pt x="25801" y="4418"/>
                  <a:pt x="25801" y="2847"/>
                </a:cubicBezTo>
                <a:cubicBezTo>
                  <a:pt x="25801" y="1263"/>
                  <a:pt x="24527" y="1"/>
                  <a:pt x="22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vent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97" name="Google Shape;3084;p58">
            <a:extLst>
              <a:ext uri="{FF2B5EF4-FFF2-40B4-BE49-F238E27FC236}">
                <a16:creationId xmlns:a16="http://schemas.microsoft.com/office/drawing/2014/main" id="{D2295F89-343F-41F5-87CA-3B0411359B82}"/>
              </a:ext>
            </a:extLst>
          </p:cNvPr>
          <p:cNvSpPr/>
          <p:nvPr/>
        </p:nvSpPr>
        <p:spPr>
          <a:xfrm>
            <a:off x="2173709" y="1909496"/>
            <a:ext cx="155298" cy="148817"/>
          </a:xfrm>
          <a:custGeom>
            <a:avLst/>
            <a:gdLst/>
            <a:ahLst/>
            <a:cxnLst/>
            <a:rect l="l" t="t" r="r" b="b"/>
            <a:pathLst>
              <a:path w="4002" h="3835" extrusionOk="0">
                <a:moveTo>
                  <a:pt x="1989" y="0"/>
                </a:moveTo>
                <a:lnTo>
                  <a:pt x="1382" y="1274"/>
                </a:lnTo>
                <a:lnTo>
                  <a:pt x="1" y="1465"/>
                </a:lnTo>
                <a:lnTo>
                  <a:pt x="989" y="2441"/>
                </a:lnTo>
                <a:lnTo>
                  <a:pt x="751" y="3834"/>
                </a:lnTo>
                <a:lnTo>
                  <a:pt x="751" y="3834"/>
                </a:lnTo>
                <a:lnTo>
                  <a:pt x="1989" y="3179"/>
                </a:lnTo>
                <a:lnTo>
                  <a:pt x="3239" y="3834"/>
                </a:lnTo>
                <a:lnTo>
                  <a:pt x="3001" y="2441"/>
                </a:lnTo>
                <a:lnTo>
                  <a:pt x="4001" y="1465"/>
                </a:lnTo>
                <a:lnTo>
                  <a:pt x="2620" y="1274"/>
                </a:lnTo>
                <a:lnTo>
                  <a:pt x="1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Google Shape;3082;p58">
            <a:extLst>
              <a:ext uri="{FF2B5EF4-FFF2-40B4-BE49-F238E27FC236}">
                <a16:creationId xmlns:a16="http://schemas.microsoft.com/office/drawing/2014/main" id="{188916D4-CD9D-4A60-B7BE-88DF60F957B2}"/>
              </a:ext>
            </a:extLst>
          </p:cNvPr>
          <p:cNvSpPr/>
          <p:nvPr/>
        </p:nvSpPr>
        <p:spPr>
          <a:xfrm>
            <a:off x="3855402" y="2888219"/>
            <a:ext cx="1526775" cy="400432"/>
          </a:xfrm>
          <a:custGeom>
            <a:avLst/>
            <a:gdLst/>
            <a:ahLst/>
            <a:cxnLst/>
            <a:rect l="l" t="t" r="r" b="b"/>
            <a:pathLst>
              <a:path w="34731" h="9109" extrusionOk="0">
                <a:moveTo>
                  <a:pt x="4548" y="0"/>
                </a:moveTo>
                <a:cubicBezTo>
                  <a:pt x="2036" y="0"/>
                  <a:pt x="0" y="2048"/>
                  <a:pt x="0" y="4560"/>
                </a:cubicBezTo>
                <a:cubicBezTo>
                  <a:pt x="0" y="7073"/>
                  <a:pt x="2036" y="9109"/>
                  <a:pt x="4548" y="9109"/>
                </a:cubicBezTo>
                <a:lnTo>
                  <a:pt x="30182" y="9109"/>
                </a:lnTo>
                <a:cubicBezTo>
                  <a:pt x="32695" y="9109"/>
                  <a:pt x="34731" y="7061"/>
                  <a:pt x="34731" y="4560"/>
                </a:cubicBezTo>
                <a:cubicBezTo>
                  <a:pt x="34731" y="2036"/>
                  <a:pt x="32695" y="0"/>
                  <a:pt x="30182" y="0"/>
                </a:cubicBezTo>
                <a:close/>
              </a:path>
            </a:pathLst>
          </a:cu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Google Shape;3083;p58">
            <a:extLst>
              <a:ext uri="{FF2B5EF4-FFF2-40B4-BE49-F238E27FC236}">
                <a16:creationId xmlns:a16="http://schemas.microsoft.com/office/drawing/2014/main" id="{B6DBE470-AF7F-4BC6-BE97-C71CAA4F8EB2}"/>
              </a:ext>
            </a:extLst>
          </p:cNvPr>
          <p:cNvSpPr/>
          <p:nvPr/>
        </p:nvSpPr>
        <p:spPr>
          <a:xfrm>
            <a:off x="4169158" y="2963121"/>
            <a:ext cx="1134256" cy="249737"/>
          </a:xfrm>
          <a:custGeom>
            <a:avLst/>
            <a:gdLst/>
            <a:ahLst/>
            <a:cxnLst/>
            <a:rect l="l" t="t" r="r" b="b"/>
            <a:pathLst>
              <a:path w="25802" h="5681" extrusionOk="0">
                <a:moveTo>
                  <a:pt x="2846" y="1"/>
                </a:moveTo>
                <a:cubicBezTo>
                  <a:pt x="1262" y="1"/>
                  <a:pt x="0" y="1275"/>
                  <a:pt x="0" y="2847"/>
                </a:cubicBezTo>
                <a:cubicBezTo>
                  <a:pt x="0" y="4418"/>
                  <a:pt x="1274" y="5680"/>
                  <a:pt x="2846" y="5680"/>
                </a:cubicBezTo>
                <a:lnTo>
                  <a:pt x="22967" y="5680"/>
                </a:lnTo>
                <a:cubicBezTo>
                  <a:pt x="24527" y="5680"/>
                  <a:pt x="25801" y="4418"/>
                  <a:pt x="25801" y="2847"/>
                </a:cubicBezTo>
                <a:cubicBezTo>
                  <a:pt x="25801" y="1263"/>
                  <a:pt x="24527" y="1"/>
                  <a:pt x="22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latin typeface="Comfortaa" panose="020B0604020202020204" charset="0"/>
              </a:rPr>
              <a:t>b</a:t>
            </a:r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fore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100" name="Google Shape;3084;p58">
            <a:extLst>
              <a:ext uri="{FF2B5EF4-FFF2-40B4-BE49-F238E27FC236}">
                <a16:creationId xmlns:a16="http://schemas.microsoft.com/office/drawing/2014/main" id="{11562562-7D06-4334-9EBC-946A5082BDE8}"/>
              </a:ext>
            </a:extLst>
          </p:cNvPr>
          <p:cNvSpPr/>
          <p:nvPr/>
        </p:nvSpPr>
        <p:spPr>
          <a:xfrm>
            <a:off x="3943869" y="3000761"/>
            <a:ext cx="155298" cy="148817"/>
          </a:xfrm>
          <a:custGeom>
            <a:avLst/>
            <a:gdLst/>
            <a:ahLst/>
            <a:cxnLst/>
            <a:rect l="l" t="t" r="r" b="b"/>
            <a:pathLst>
              <a:path w="4002" h="3835" extrusionOk="0">
                <a:moveTo>
                  <a:pt x="1989" y="0"/>
                </a:moveTo>
                <a:lnTo>
                  <a:pt x="1382" y="1274"/>
                </a:lnTo>
                <a:lnTo>
                  <a:pt x="1" y="1465"/>
                </a:lnTo>
                <a:lnTo>
                  <a:pt x="989" y="2441"/>
                </a:lnTo>
                <a:lnTo>
                  <a:pt x="751" y="3834"/>
                </a:lnTo>
                <a:lnTo>
                  <a:pt x="751" y="3834"/>
                </a:lnTo>
                <a:lnTo>
                  <a:pt x="1989" y="3179"/>
                </a:lnTo>
                <a:lnTo>
                  <a:pt x="3239" y="3834"/>
                </a:lnTo>
                <a:lnTo>
                  <a:pt x="3001" y="2441"/>
                </a:lnTo>
                <a:lnTo>
                  <a:pt x="4001" y="1465"/>
                </a:lnTo>
                <a:lnTo>
                  <a:pt x="2620" y="1274"/>
                </a:lnTo>
                <a:lnTo>
                  <a:pt x="1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Google Shape;3082;p58">
            <a:extLst>
              <a:ext uri="{FF2B5EF4-FFF2-40B4-BE49-F238E27FC236}">
                <a16:creationId xmlns:a16="http://schemas.microsoft.com/office/drawing/2014/main" id="{8487E168-B48C-4D6F-875A-CDD842286F21}"/>
              </a:ext>
            </a:extLst>
          </p:cNvPr>
          <p:cNvSpPr/>
          <p:nvPr/>
        </p:nvSpPr>
        <p:spPr>
          <a:xfrm>
            <a:off x="3840236" y="1796954"/>
            <a:ext cx="1526775" cy="400432"/>
          </a:xfrm>
          <a:custGeom>
            <a:avLst/>
            <a:gdLst/>
            <a:ahLst/>
            <a:cxnLst/>
            <a:rect l="l" t="t" r="r" b="b"/>
            <a:pathLst>
              <a:path w="34731" h="9109" extrusionOk="0">
                <a:moveTo>
                  <a:pt x="4548" y="0"/>
                </a:moveTo>
                <a:cubicBezTo>
                  <a:pt x="2036" y="0"/>
                  <a:pt x="0" y="2048"/>
                  <a:pt x="0" y="4560"/>
                </a:cubicBezTo>
                <a:cubicBezTo>
                  <a:pt x="0" y="7073"/>
                  <a:pt x="2036" y="9109"/>
                  <a:pt x="4548" y="9109"/>
                </a:cubicBezTo>
                <a:lnTo>
                  <a:pt x="30182" y="9109"/>
                </a:lnTo>
                <a:cubicBezTo>
                  <a:pt x="32695" y="9109"/>
                  <a:pt x="34731" y="7061"/>
                  <a:pt x="34731" y="4560"/>
                </a:cubicBezTo>
                <a:cubicBezTo>
                  <a:pt x="34731" y="2036"/>
                  <a:pt x="32695" y="0"/>
                  <a:pt x="30182" y="0"/>
                </a:cubicBezTo>
                <a:close/>
              </a:path>
            </a:pathLst>
          </a:cu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Google Shape;3083;p58">
            <a:extLst>
              <a:ext uri="{FF2B5EF4-FFF2-40B4-BE49-F238E27FC236}">
                <a16:creationId xmlns:a16="http://schemas.microsoft.com/office/drawing/2014/main" id="{46A4FA38-A27C-4593-BBEF-47017B78DCDC}"/>
              </a:ext>
            </a:extLst>
          </p:cNvPr>
          <p:cNvSpPr/>
          <p:nvPr/>
        </p:nvSpPr>
        <p:spPr>
          <a:xfrm>
            <a:off x="4153992" y="1871856"/>
            <a:ext cx="1134256" cy="249737"/>
          </a:xfrm>
          <a:custGeom>
            <a:avLst/>
            <a:gdLst/>
            <a:ahLst/>
            <a:cxnLst/>
            <a:rect l="l" t="t" r="r" b="b"/>
            <a:pathLst>
              <a:path w="25802" h="5681" extrusionOk="0">
                <a:moveTo>
                  <a:pt x="2846" y="1"/>
                </a:moveTo>
                <a:cubicBezTo>
                  <a:pt x="1262" y="1"/>
                  <a:pt x="0" y="1275"/>
                  <a:pt x="0" y="2847"/>
                </a:cubicBezTo>
                <a:cubicBezTo>
                  <a:pt x="0" y="4418"/>
                  <a:pt x="1274" y="5680"/>
                  <a:pt x="2846" y="5680"/>
                </a:cubicBezTo>
                <a:lnTo>
                  <a:pt x="22967" y="5680"/>
                </a:lnTo>
                <a:cubicBezTo>
                  <a:pt x="24527" y="5680"/>
                  <a:pt x="25801" y="4418"/>
                  <a:pt x="25801" y="2847"/>
                </a:cubicBezTo>
                <a:cubicBezTo>
                  <a:pt x="25801" y="1263"/>
                  <a:pt x="24527" y="1"/>
                  <a:pt x="22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latin typeface="Comfortaa" panose="020B0604020202020204" charset="0"/>
              </a:rPr>
              <a:t>d</a:t>
            </a:r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cide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103" name="Google Shape;3084;p58">
            <a:extLst>
              <a:ext uri="{FF2B5EF4-FFF2-40B4-BE49-F238E27FC236}">
                <a16:creationId xmlns:a16="http://schemas.microsoft.com/office/drawing/2014/main" id="{63DC902E-9ED9-44A2-A420-20E615251D07}"/>
              </a:ext>
            </a:extLst>
          </p:cNvPr>
          <p:cNvSpPr/>
          <p:nvPr/>
        </p:nvSpPr>
        <p:spPr>
          <a:xfrm>
            <a:off x="3928703" y="1909496"/>
            <a:ext cx="155298" cy="148817"/>
          </a:xfrm>
          <a:custGeom>
            <a:avLst/>
            <a:gdLst/>
            <a:ahLst/>
            <a:cxnLst/>
            <a:rect l="l" t="t" r="r" b="b"/>
            <a:pathLst>
              <a:path w="4002" h="3835" extrusionOk="0">
                <a:moveTo>
                  <a:pt x="1989" y="0"/>
                </a:moveTo>
                <a:lnTo>
                  <a:pt x="1382" y="1274"/>
                </a:lnTo>
                <a:lnTo>
                  <a:pt x="1" y="1465"/>
                </a:lnTo>
                <a:lnTo>
                  <a:pt x="989" y="2441"/>
                </a:lnTo>
                <a:lnTo>
                  <a:pt x="751" y="3834"/>
                </a:lnTo>
                <a:lnTo>
                  <a:pt x="751" y="3834"/>
                </a:lnTo>
                <a:lnTo>
                  <a:pt x="1989" y="3179"/>
                </a:lnTo>
                <a:lnTo>
                  <a:pt x="3239" y="3834"/>
                </a:lnTo>
                <a:lnTo>
                  <a:pt x="3001" y="2441"/>
                </a:lnTo>
                <a:lnTo>
                  <a:pt x="4001" y="1465"/>
                </a:lnTo>
                <a:lnTo>
                  <a:pt x="2620" y="1274"/>
                </a:lnTo>
                <a:lnTo>
                  <a:pt x="1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Google Shape;3085;p58">
            <a:extLst>
              <a:ext uri="{FF2B5EF4-FFF2-40B4-BE49-F238E27FC236}">
                <a16:creationId xmlns:a16="http://schemas.microsoft.com/office/drawing/2014/main" id="{C01597D5-AB84-4868-8F02-7FDC85060720}"/>
              </a:ext>
            </a:extLst>
          </p:cNvPr>
          <p:cNvSpPr/>
          <p:nvPr/>
        </p:nvSpPr>
        <p:spPr>
          <a:xfrm>
            <a:off x="3854875" y="2342868"/>
            <a:ext cx="1527302" cy="400432"/>
          </a:xfrm>
          <a:custGeom>
            <a:avLst/>
            <a:gdLst/>
            <a:ahLst/>
            <a:cxnLst/>
            <a:rect l="l" t="t" r="r" b="b"/>
            <a:pathLst>
              <a:path w="34743" h="9109" extrusionOk="0">
                <a:moveTo>
                  <a:pt x="4561" y="1"/>
                </a:moveTo>
                <a:cubicBezTo>
                  <a:pt x="2048" y="1"/>
                  <a:pt x="0" y="2037"/>
                  <a:pt x="0" y="4549"/>
                </a:cubicBezTo>
                <a:cubicBezTo>
                  <a:pt x="0" y="7073"/>
                  <a:pt x="2048" y="9109"/>
                  <a:pt x="4561" y="9109"/>
                </a:cubicBezTo>
                <a:lnTo>
                  <a:pt x="30183" y="9109"/>
                </a:lnTo>
                <a:cubicBezTo>
                  <a:pt x="32707" y="9109"/>
                  <a:pt x="34743" y="7073"/>
                  <a:pt x="34743" y="4549"/>
                </a:cubicBezTo>
                <a:cubicBezTo>
                  <a:pt x="34743" y="2037"/>
                  <a:pt x="32707" y="1"/>
                  <a:pt x="30183" y="1"/>
                </a:cubicBezTo>
                <a:close/>
              </a:path>
            </a:pathLst>
          </a:custGeom>
          <a:solidFill>
            <a:srgbClr val="042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Google Shape;3086;p58">
            <a:extLst>
              <a:ext uri="{FF2B5EF4-FFF2-40B4-BE49-F238E27FC236}">
                <a16:creationId xmlns:a16="http://schemas.microsoft.com/office/drawing/2014/main" id="{868A338E-418F-4AB4-A149-1583AC391B22}"/>
              </a:ext>
            </a:extLst>
          </p:cNvPr>
          <p:cNvSpPr/>
          <p:nvPr/>
        </p:nvSpPr>
        <p:spPr>
          <a:xfrm>
            <a:off x="4172584" y="2417207"/>
            <a:ext cx="1134256" cy="250220"/>
          </a:xfrm>
          <a:custGeom>
            <a:avLst/>
            <a:gdLst/>
            <a:ahLst/>
            <a:cxnLst/>
            <a:rect l="l" t="t" r="r" b="b"/>
            <a:pathLst>
              <a:path w="25802" h="5692" extrusionOk="0">
                <a:moveTo>
                  <a:pt x="2834" y="0"/>
                </a:moveTo>
                <a:cubicBezTo>
                  <a:pt x="1263" y="0"/>
                  <a:pt x="1" y="1286"/>
                  <a:pt x="1" y="2846"/>
                </a:cubicBezTo>
                <a:cubicBezTo>
                  <a:pt x="1" y="4429"/>
                  <a:pt x="1275" y="5691"/>
                  <a:pt x="2834" y="5691"/>
                </a:cubicBezTo>
                <a:lnTo>
                  <a:pt x="22956" y="5691"/>
                </a:lnTo>
                <a:cubicBezTo>
                  <a:pt x="24527" y="5691"/>
                  <a:pt x="25801" y="4429"/>
                  <a:pt x="25801" y="2846"/>
                </a:cubicBezTo>
                <a:cubicBezTo>
                  <a:pt x="25801" y="1274"/>
                  <a:pt x="24527" y="0"/>
                  <a:pt x="22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lope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106" name="Google Shape;3087;p58">
            <a:extLst>
              <a:ext uri="{FF2B5EF4-FFF2-40B4-BE49-F238E27FC236}">
                <a16:creationId xmlns:a16="http://schemas.microsoft.com/office/drawing/2014/main" id="{340C3F3E-87DF-4633-97EC-8CEF650D2A22}"/>
              </a:ext>
            </a:extLst>
          </p:cNvPr>
          <p:cNvSpPr/>
          <p:nvPr/>
        </p:nvSpPr>
        <p:spPr>
          <a:xfrm>
            <a:off x="3906548" y="2473330"/>
            <a:ext cx="199613" cy="150408"/>
          </a:xfrm>
          <a:custGeom>
            <a:avLst/>
            <a:gdLst/>
            <a:ahLst/>
            <a:cxnLst/>
            <a:rect l="l" t="t" r="r" b="b"/>
            <a:pathLst>
              <a:path w="5144" h="3876" extrusionOk="0">
                <a:moveTo>
                  <a:pt x="1525" y="1"/>
                </a:moveTo>
                <a:cubicBezTo>
                  <a:pt x="1301" y="1"/>
                  <a:pt x="1068" y="99"/>
                  <a:pt x="858" y="375"/>
                </a:cubicBezTo>
                <a:cubicBezTo>
                  <a:pt x="0" y="1494"/>
                  <a:pt x="2572" y="3875"/>
                  <a:pt x="2572" y="3875"/>
                </a:cubicBezTo>
                <a:cubicBezTo>
                  <a:pt x="2572" y="3875"/>
                  <a:pt x="5144" y="1494"/>
                  <a:pt x="4287" y="375"/>
                </a:cubicBezTo>
                <a:cubicBezTo>
                  <a:pt x="4073" y="107"/>
                  <a:pt x="3840" y="11"/>
                  <a:pt x="3617" y="11"/>
                </a:cubicBezTo>
                <a:cubicBezTo>
                  <a:pt x="3066" y="11"/>
                  <a:pt x="2572" y="589"/>
                  <a:pt x="2572" y="589"/>
                </a:cubicBezTo>
                <a:cubicBezTo>
                  <a:pt x="2572" y="589"/>
                  <a:pt x="2074" y="1"/>
                  <a:pt x="15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Google Shape;3082;p58">
            <a:extLst>
              <a:ext uri="{FF2B5EF4-FFF2-40B4-BE49-F238E27FC236}">
                <a16:creationId xmlns:a16="http://schemas.microsoft.com/office/drawing/2014/main" id="{49C34464-971F-4301-9384-12A9E5307463}"/>
              </a:ext>
            </a:extLst>
          </p:cNvPr>
          <p:cNvSpPr/>
          <p:nvPr/>
        </p:nvSpPr>
        <p:spPr>
          <a:xfrm>
            <a:off x="2090349" y="2888219"/>
            <a:ext cx="1526775" cy="400432"/>
          </a:xfrm>
          <a:custGeom>
            <a:avLst/>
            <a:gdLst/>
            <a:ahLst/>
            <a:cxnLst/>
            <a:rect l="l" t="t" r="r" b="b"/>
            <a:pathLst>
              <a:path w="34731" h="9109" extrusionOk="0">
                <a:moveTo>
                  <a:pt x="4548" y="0"/>
                </a:moveTo>
                <a:cubicBezTo>
                  <a:pt x="2036" y="0"/>
                  <a:pt x="0" y="2048"/>
                  <a:pt x="0" y="4560"/>
                </a:cubicBezTo>
                <a:cubicBezTo>
                  <a:pt x="0" y="7073"/>
                  <a:pt x="2036" y="9109"/>
                  <a:pt x="4548" y="9109"/>
                </a:cubicBezTo>
                <a:lnTo>
                  <a:pt x="30182" y="9109"/>
                </a:lnTo>
                <a:cubicBezTo>
                  <a:pt x="32695" y="9109"/>
                  <a:pt x="34731" y="7061"/>
                  <a:pt x="34731" y="4560"/>
                </a:cubicBezTo>
                <a:cubicBezTo>
                  <a:pt x="34731" y="2036"/>
                  <a:pt x="32695" y="0"/>
                  <a:pt x="30182" y="0"/>
                </a:cubicBezTo>
                <a:close/>
              </a:path>
            </a:pathLst>
          </a:cu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Google Shape;3083;p58">
            <a:extLst>
              <a:ext uri="{FF2B5EF4-FFF2-40B4-BE49-F238E27FC236}">
                <a16:creationId xmlns:a16="http://schemas.microsoft.com/office/drawing/2014/main" id="{6FFF0D6E-CB87-4D9E-A268-BC7DDBFA55B3}"/>
              </a:ext>
            </a:extLst>
          </p:cNvPr>
          <p:cNvSpPr/>
          <p:nvPr/>
        </p:nvSpPr>
        <p:spPr>
          <a:xfrm>
            <a:off x="2404105" y="2963121"/>
            <a:ext cx="1134256" cy="249737"/>
          </a:xfrm>
          <a:custGeom>
            <a:avLst/>
            <a:gdLst/>
            <a:ahLst/>
            <a:cxnLst/>
            <a:rect l="l" t="t" r="r" b="b"/>
            <a:pathLst>
              <a:path w="25802" h="5681" extrusionOk="0">
                <a:moveTo>
                  <a:pt x="2846" y="1"/>
                </a:moveTo>
                <a:cubicBezTo>
                  <a:pt x="1262" y="1"/>
                  <a:pt x="0" y="1275"/>
                  <a:pt x="0" y="2847"/>
                </a:cubicBezTo>
                <a:cubicBezTo>
                  <a:pt x="0" y="4418"/>
                  <a:pt x="1274" y="5680"/>
                  <a:pt x="2846" y="5680"/>
                </a:cubicBezTo>
                <a:lnTo>
                  <a:pt x="22967" y="5680"/>
                </a:lnTo>
                <a:cubicBezTo>
                  <a:pt x="24527" y="5680"/>
                  <a:pt x="25801" y="4418"/>
                  <a:pt x="25801" y="2847"/>
                </a:cubicBezTo>
                <a:cubicBezTo>
                  <a:pt x="25801" y="1263"/>
                  <a:pt x="24527" y="1"/>
                  <a:pt x="22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latin typeface="Comfortaa" panose="020B0604020202020204" charset="0"/>
              </a:rPr>
              <a:t>r</a:t>
            </a:r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peat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109" name="Google Shape;3084;p58">
            <a:extLst>
              <a:ext uri="{FF2B5EF4-FFF2-40B4-BE49-F238E27FC236}">
                <a16:creationId xmlns:a16="http://schemas.microsoft.com/office/drawing/2014/main" id="{7BB9ADCF-5811-4D08-BADA-72B918ACDCCC}"/>
              </a:ext>
            </a:extLst>
          </p:cNvPr>
          <p:cNvSpPr/>
          <p:nvPr/>
        </p:nvSpPr>
        <p:spPr>
          <a:xfrm>
            <a:off x="2178816" y="3000761"/>
            <a:ext cx="155298" cy="148817"/>
          </a:xfrm>
          <a:custGeom>
            <a:avLst/>
            <a:gdLst/>
            <a:ahLst/>
            <a:cxnLst/>
            <a:rect l="l" t="t" r="r" b="b"/>
            <a:pathLst>
              <a:path w="4002" h="3835" extrusionOk="0">
                <a:moveTo>
                  <a:pt x="1989" y="0"/>
                </a:moveTo>
                <a:lnTo>
                  <a:pt x="1382" y="1274"/>
                </a:lnTo>
                <a:lnTo>
                  <a:pt x="1" y="1465"/>
                </a:lnTo>
                <a:lnTo>
                  <a:pt x="989" y="2441"/>
                </a:lnTo>
                <a:lnTo>
                  <a:pt x="751" y="3834"/>
                </a:lnTo>
                <a:lnTo>
                  <a:pt x="751" y="3834"/>
                </a:lnTo>
                <a:lnTo>
                  <a:pt x="1989" y="3179"/>
                </a:lnTo>
                <a:lnTo>
                  <a:pt x="3239" y="3834"/>
                </a:lnTo>
                <a:lnTo>
                  <a:pt x="3001" y="2441"/>
                </a:lnTo>
                <a:lnTo>
                  <a:pt x="4001" y="1465"/>
                </a:lnTo>
                <a:lnTo>
                  <a:pt x="2620" y="1274"/>
                </a:lnTo>
                <a:lnTo>
                  <a:pt x="1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Google Shape;3085;p58">
            <a:extLst>
              <a:ext uri="{FF2B5EF4-FFF2-40B4-BE49-F238E27FC236}">
                <a16:creationId xmlns:a16="http://schemas.microsoft.com/office/drawing/2014/main" id="{3F26339F-9A41-4886-A423-D48ADF004820}"/>
              </a:ext>
            </a:extLst>
          </p:cNvPr>
          <p:cNvSpPr/>
          <p:nvPr/>
        </p:nvSpPr>
        <p:spPr>
          <a:xfrm>
            <a:off x="2089822" y="2342868"/>
            <a:ext cx="1527302" cy="400432"/>
          </a:xfrm>
          <a:custGeom>
            <a:avLst/>
            <a:gdLst/>
            <a:ahLst/>
            <a:cxnLst/>
            <a:rect l="l" t="t" r="r" b="b"/>
            <a:pathLst>
              <a:path w="34743" h="9109" extrusionOk="0">
                <a:moveTo>
                  <a:pt x="4561" y="1"/>
                </a:moveTo>
                <a:cubicBezTo>
                  <a:pt x="2048" y="1"/>
                  <a:pt x="0" y="2037"/>
                  <a:pt x="0" y="4549"/>
                </a:cubicBezTo>
                <a:cubicBezTo>
                  <a:pt x="0" y="7073"/>
                  <a:pt x="2048" y="9109"/>
                  <a:pt x="4561" y="9109"/>
                </a:cubicBezTo>
                <a:lnTo>
                  <a:pt x="30183" y="9109"/>
                </a:lnTo>
                <a:cubicBezTo>
                  <a:pt x="32707" y="9109"/>
                  <a:pt x="34743" y="7073"/>
                  <a:pt x="34743" y="4549"/>
                </a:cubicBezTo>
                <a:cubicBezTo>
                  <a:pt x="34743" y="2037"/>
                  <a:pt x="32707" y="1"/>
                  <a:pt x="30183" y="1"/>
                </a:cubicBezTo>
                <a:close/>
              </a:path>
            </a:pathLst>
          </a:custGeom>
          <a:solidFill>
            <a:srgbClr val="042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Google Shape;3086;p58">
            <a:extLst>
              <a:ext uri="{FF2B5EF4-FFF2-40B4-BE49-F238E27FC236}">
                <a16:creationId xmlns:a16="http://schemas.microsoft.com/office/drawing/2014/main" id="{42F3402F-8072-4B72-A396-4FA9E141B476}"/>
              </a:ext>
            </a:extLst>
          </p:cNvPr>
          <p:cNvSpPr/>
          <p:nvPr/>
        </p:nvSpPr>
        <p:spPr>
          <a:xfrm>
            <a:off x="2369695" y="2417207"/>
            <a:ext cx="1204486" cy="250220"/>
          </a:xfrm>
          <a:custGeom>
            <a:avLst/>
            <a:gdLst/>
            <a:ahLst/>
            <a:cxnLst/>
            <a:rect l="l" t="t" r="r" b="b"/>
            <a:pathLst>
              <a:path w="25802" h="5692" extrusionOk="0">
                <a:moveTo>
                  <a:pt x="2834" y="0"/>
                </a:moveTo>
                <a:cubicBezTo>
                  <a:pt x="1263" y="0"/>
                  <a:pt x="1" y="1286"/>
                  <a:pt x="1" y="2846"/>
                </a:cubicBezTo>
                <a:cubicBezTo>
                  <a:pt x="1" y="4429"/>
                  <a:pt x="1275" y="5691"/>
                  <a:pt x="2834" y="5691"/>
                </a:cubicBezTo>
                <a:lnTo>
                  <a:pt x="22956" y="5691"/>
                </a:lnTo>
                <a:cubicBezTo>
                  <a:pt x="24527" y="5691"/>
                  <a:pt x="25801" y="4429"/>
                  <a:pt x="25801" y="2846"/>
                </a:cubicBezTo>
                <a:cubicBezTo>
                  <a:pt x="25801" y="1274"/>
                  <a:pt x="24527" y="0"/>
                  <a:pt x="22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latin typeface="Comfortaa" panose="020B0604020202020204" charset="0"/>
              </a:rPr>
              <a:t>D</a:t>
            </a:r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cember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112" name="Google Shape;3087;p58">
            <a:extLst>
              <a:ext uri="{FF2B5EF4-FFF2-40B4-BE49-F238E27FC236}">
                <a16:creationId xmlns:a16="http://schemas.microsoft.com/office/drawing/2014/main" id="{318F1A2F-4392-40CF-9C47-7E88352C52B5}"/>
              </a:ext>
            </a:extLst>
          </p:cNvPr>
          <p:cNvSpPr/>
          <p:nvPr/>
        </p:nvSpPr>
        <p:spPr>
          <a:xfrm>
            <a:off x="2141495" y="2473330"/>
            <a:ext cx="199613" cy="150408"/>
          </a:xfrm>
          <a:custGeom>
            <a:avLst/>
            <a:gdLst/>
            <a:ahLst/>
            <a:cxnLst/>
            <a:rect l="l" t="t" r="r" b="b"/>
            <a:pathLst>
              <a:path w="5144" h="3876" extrusionOk="0">
                <a:moveTo>
                  <a:pt x="1525" y="1"/>
                </a:moveTo>
                <a:cubicBezTo>
                  <a:pt x="1301" y="1"/>
                  <a:pt x="1068" y="99"/>
                  <a:pt x="858" y="375"/>
                </a:cubicBezTo>
                <a:cubicBezTo>
                  <a:pt x="0" y="1494"/>
                  <a:pt x="2572" y="3875"/>
                  <a:pt x="2572" y="3875"/>
                </a:cubicBezTo>
                <a:cubicBezTo>
                  <a:pt x="2572" y="3875"/>
                  <a:pt x="5144" y="1494"/>
                  <a:pt x="4287" y="375"/>
                </a:cubicBezTo>
                <a:cubicBezTo>
                  <a:pt x="4073" y="107"/>
                  <a:pt x="3840" y="11"/>
                  <a:pt x="3617" y="11"/>
                </a:cubicBezTo>
                <a:cubicBezTo>
                  <a:pt x="3066" y="11"/>
                  <a:pt x="2572" y="589"/>
                  <a:pt x="2572" y="589"/>
                </a:cubicBezTo>
                <a:cubicBezTo>
                  <a:pt x="2572" y="589"/>
                  <a:pt x="2074" y="1"/>
                  <a:pt x="15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Google Shape;3082;p58">
            <a:extLst>
              <a:ext uri="{FF2B5EF4-FFF2-40B4-BE49-F238E27FC236}">
                <a16:creationId xmlns:a16="http://schemas.microsoft.com/office/drawing/2014/main" id="{B9DE5EA1-896A-48FD-AAF8-4B567B4B8976}"/>
              </a:ext>
            </a:extLst>
          </p:cNvPr>
          <p:cNvSpPr/>
          <p:nvPr/>
        </p:nvSpPr>
        <p:spPr>
          <a:xfrm>
            <a:off x="5546148" y="1780844"/>
            <a:ext cx="1526775" cy="400432"/>
          </a:xfrm>
          <a:custGeom>
            <a:avLst/>
            <a:gdLst/>
            <a:ahLst/>
            <a:cxnLst/>
            <a:rect l="l" t="t" r="r" b="b"/>
            <a:pathLst>
              <a:path w="34731" h="9109" extrusionOk="0">
                <a:moveTo>
                  <a:pt x="4548" y="0"/>
                </a:moveTo>
                <a:cubicBezTo>
                  <a:pt x="2036" y="0"/>
                  <a:pt x="0" y="2048"/>
                  <a:pt x="0" y="4560"/>
                </a:cubicBezTo>
                <a:cubicBezTo>
                  <a:pt x="0" y="7073"/>
                  <a:pt x="2036" y="9109"/>
                  <a:pt x="4548" y="9109"/>
                </a:cubicBezTo>
                <a:lnTo>
                  <a:pt x="30182" y="9109"/>
                </a:lnTo>
                <a:cubicBezTo>
                  <a:pt x="32695" y="9109"/>
                  <a:pt x="34731" y="7061"/>
                  <a:pt x="34731" y="4560"/>
                </a:cubicBezTo>
                <a:cubicBezTo>
                  <a:pt x="34731" y="2036"/>
                  <a:pt x="32695" y="0"/>
                  <a:pt x="30182" y="0"/>
                </a:cubicBezTo>
                <a:close/>
              </a:path>
            </a:pathLst>
          </a:cu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Google Shape;3083;p58">
            <a:extLst>
              <a:ext uri="{FF2B5EF4-FFF2-40B4-BE49-F238E27FC236}">
                <a16:creationId xmlns:a16="http://schemas.microsoft.com/office/drawing/2014/main" id="{EECFFCF8-105D-4C6D-B004-8D94AA92B1A1}"/>
              </a:ext>
            </a:extLst>
          </p:cNvPr>
          <p:cNvSpPr/>
          <p:nvPr/>
        </p:nvSpPr>
        <p:spPr>
          <a:xfrm>
            <a:off x="5859904" y="1855746"/>
            <a:ext cx="1134256" cy="249737"/>
          </a:xfrm>
          <a:custGeom>
            <a:avLst/>
            <a:gdLst/>
            <a:ahLst/>
            <a:cxnLst/>
            <a:rect l="l" t="t" r="r" b="b"/>
            <a:pathLst>
              <a:path w="25802" h="5681" extrusionOk="0">
                <a:moveTo>
                  <a:pt x="2846" y="1"/>
                </a:moveTo>
                <a:cubicBezTo>
                  <a:pt x="1262" y="1"/>
                  <a:pt x="0" y="1275"/>
                  <a:pt x="0" y="2847"/>
                </a:cubicBezTo>
                <a:cubicBezTo>
                  <a:pt x="0" y="4418"/>
                  <a:pt x="1274" y="5680"/>
                  <a:pt x="2846" y="5680"/>
                </a:cubicBezTo>
                <a:lnTo>
                  <a:pt x="22967" y="5680"/>
                </a:lnTo>
                <a:cubicBezTo>
                  <a:pt x="24527" y="5680"/>
                  <a:pt x="25801" y="4418"/>
                  <a:pt x="25801" y="2847"/>
                </a:cubicBezTo>
                <a:cubicBezTo>
                  <a:pt x="25801" y="1263"/>
                  <a:pt x="24527" y="1"/>
                  <a:pt x="22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motional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115" name="Google Shape;3084;p58">
            <a:extLst>
              <a:ext uri="{FF2B5EF4-FFF2-40B4-BE49-F238E27FC236}">
                <a16:creationId xmlns:a16="http://schemas.microsoft.com/office/drawing/2014/main" id="{44F54DB0-66A2-48BA-A210-4CBF6C1ABCE8}"/>
              </a:ext>
            </a:extLst>
          </p:cNvPr>
          <p:cNvSpPr/>
          <p:nvPr/>
        </p:nvSpPr>
        <p:spPr>
          <a:xfrm>
            <a:off x="5634615" y="1893386"/>
            <a:ext cx="155298" cy="148817"/>
          </a:xfrm>
          <a:custGeom>
            <a:avLst/>
            <a:gdLst/>
            <a:ahLst/>
            <a:cxnLst/>
            <a:rect l="l" t="t" r="r" b="b"/>
            <a:pathLst>
              <a:path w="4002" h="3835" extrusionOk="0">
                <a:moveTo>
                  <a:pt x="1989" y="0"/>
                </a:moveTo>
                <a:lnTo>
                  <a:pt x="1382" y="1274"/>
                </a:lnTo>
                <a:lnTo>
                  <a:pt x="1" y="1465"/>
                </a:lnTo>
                <a:lnTo>
                  <a:pt x="989" y="2441"/>
                </a:lnTo>
                <a:lnTo>
                  <a:pt x="751" y="3834"/>
                </a:lnTo>
                <a:lnTo>
                  <a:pt x="751" y="3834"/>
                </a:lnTo>
                <a:lnTo>
                  <a:pt x="1989" y="3179"/>
                </a:lnTo>
                <a:lnTo>
                  <a:pt x="3239" y="3834"/>
                </a:lnTo>
                <a:lnTo>
                  <a:pt x="3001" y="2441"/>
                </a:lnTo>
                <a:lnTo>
                  <a:pt x="4001" y="1465"/>
                </a:lnTo>
                <a:lnTo>
                  <a:pt x="2620" y="1274"/>
                </a:lnTo>
                <a:lnTo>
                  <a:pt x="1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Google Shape;3082;p58">
            <a:extLst>
              <a:ext uri="{FF2B5EF4-FFF2-40B4-BE49-F238E27FC236}">
                <a16:creationId xmlns:a16="http://schemas.microsoft.com/office/drawing/2014/main" id="{A232AC4D-8353-4106-B8C6-D4499DADB522}"/>
              </a:ext>
            </a:extLst>
          </p:cNvPr>
          <p:cNvSpPr/>
          <p:nvPr/>
        </p:nvSpPr>
        <p:spPr>
          <a:xfrm>
            <a:off x="5566914" y="2888219"/>
            <a:ext cx="1526775" cy="400432"/>
          </a:xfrm>
          <a:custGeom>
            <a:avLst/>
            <a:gdLst/>
            <a:ahLst/>
            <a:cxnLst/>
            <a:rect l="l" t="t" r="r" b="b"/>
            <a:pathLst>
              <a:path w="34731" h="9109" extrusionOk="0">
                <a:moveTo>
                  <a:pt x="4548" y="0"/>
                </a:moveTo>
                <a:cubicBezTo>
                  <a:pt x="2036" y="0"/>
                  <a:pt x="0" y="2048"/>
                  <a:pt x="0" y="4560"/>
                </a:cubicBezTo>
                <a:cubicBezTo>
                  <a:pt x="0" y="7073"/>
                  <a:pt x="2036" y="9109"/>
                  <a:pt x="4548" y="9109"/>
                </a:cubicBezTo>
                <a:lnTo>
                  <a:pt x="30182" y="9109"/>
                </a:lnTo>
                <a:cubicBezTo>
                  <a:pt x="32695" y="9109"/>
                  <a:pt x="34731" y="7061"/>
                  <a:pt x="34731" y="4560"/>
                </a:cubicBezTo>
                <a:cubicBezTo>
                  <a:pt x="34731" y="2036"/>
                  <a:pt x="32695" y="0"/>
                  <a:pt x="30182" y="0"/>
                </a:cubicBezTo>
                <a:close/>
              </a:path>
            </a:pathLst>
          </a:custGeom>
          <a:solidFill>
            <a:srgbClr val="9AA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Google Shape;3083;p58">
            <a:extLst>
              <a:ext uri="{FF2B5EF4-FFF2-40B4-BE49-F238E27FC236}">
                <a16:creationId xmlns:a16="http://schemas.microsoft.com/office/drawing/2014/main" id="{24A062F0-ED85-4E2A-AAA6-16EDBA9E0B49}"/>
              </a:ext>
            </a:extLst>
          </p:cNvPr>
          <p:cNvSpPr/>
          <p:nvPr/>
        </p:nvSpPr>
        <p:spPr>
          <a:xfrm>
            <a:off x="5880670" y="2963121"/>
            <a:ext cx="1134256" cy="249737"/>
          </a:xfrm>
          <a:custGeom>
            <a:avLst/>
            <a:gdLst/>
            <a:ahLst/>
            <a:cxnLst/>
            <a:rect l="l" t="t" r="r" b="b"/>
            <a:pathLst>
              <a:path w="25802" h="5681" extrusionOk="0">
                <a:moveTo>
                  <a:pt x="2846" y="1"/>
                </a:moveTo>
                <a:cubicBezTo>
                  <a:pt x="1262" y="1"/>
                  <a:pt x="0" y="1275"/>
                  <a:pt x="0" y="2847"/>
                </a:cubicBezTo>
                <a:cubicBezTo>
                  <a:pt x="0" y="4418"/>
                  <a:pt x="1274" y="5680"/>
                  <a:pt x="2846" y="5680"/>
                </a:cubicBezTo>
                <a:lnTo>
                  <a:pt x="22967" y="5680"/>
                </a:lnTo>
                <a:cubicBezTo>
                  <a:pt x="24527" y="5680"/>
                  <a:pt x="25801" y="4418"/>
                  <a:pt x="25801" y="2847"/>
                </a:cubicBezTo>
                <a:cubicBezTo>
                  <a:pt x="25801" y="1263"/>
                  <a:pt x="24527" y="1"/>
                  <a:pt x="22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latin typeface="Comfortaa" panose="020B0604020202020204" charset="0"/>
              </a:rPr>
              <a:t>mail</a:t>
            </a:r>
            <a:endParaRPr sz="1200" dirty="0">
              <a:latin typeface="Comfortaa" panose="020B0604020202020204" charset="0"/>
            </a:endParaRPr>
          </a:p>
        </p:txBody>
      </p:sp>
      <p:sp>
        <p:nvSpPr>
          <p:cNvPr id="118" name="Google Shape;3084;p58">
            <a:extLst>
              <a:ext uri="{FF2B5EF4-FFF2-40B4-BE49-F238E27FC236}">
                <a16:creationId xmlns:a16="http://schemas.microsoft.com/office/drawing/2014/main" id="{20B26D40-0386-4C6A-95E5-09AABAFC8709}"/>
              </a:ext>
            </a:extLst>
          </p:cNvPr>
          <p:cNvSpPr/>
          <p:nvPr/>
        </p:nvSpPr>
        <p:spPr>
          <a:xfrm>
            <a:off x="5655381" y="3000761"/>
            <a:ext cx="155298" cy="148817"/>
          </a:xfrm>
          <a:custGeom>
            <a:avLst/>
            <a:gdLst/>
            <a:ahLst/>
            <a:cxnLst/>
            <a:rect l="l" t="t" r="r" b="b"/>
            <a:pathLst>
              <a:path w="4002" h="3835" extrusionOk="0">
                <a:moveTo>
                  <a:pt x="1989" y="0"/>
                </a:moveTo>
                <a:lnTo>
                  <a:pt x="1382" y="1274"/>
                </a:lnTo>
                <a:lnTo>
                  <a:pt x="1" y="1465"/>
                </a:lnTo>
                <a:lnTo>
                  <a:pt x="989" y="2441"/>
                </a:lnTo>
                <a:lnTo>
                  <a:pt x="751" y="3834"/>
                </a:lnTo>
                <a:lnTo>
                  <a:pt x="751" y="3834"/>
                </a:lnTo>
                <a:lnTo>
                  <a:pt x="1989" y="3179"/>
                </a:lnTo>
                <a:lnTo>
                  <a:pt x="3239" y="3834"/>
                </a:lnTo>
                <a:lnTo>
                  <a:pt x="3001" y="2441"/>
                </a:lnTo>
                <a:lnTo>
                  <a:pt x="4001" y="1465"/>
                </a:lnTo>
                <a:lnTo>
                  <a:pt x="2620" y="1274"/>
                </a:lnTo>
                <a:lnTo>
                  <a:pt x="1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Google Shape;897;p31">
            <a:extLst>
              <a:ext uri="{FF2B5EF4-FFF2-40B4-BE49-F238E27FC236}">
                <a16:creationId xmlns:a16="http://schemas.microsoft.com/office/drawing/2014/main" id="{61B54B43-D8F3-47DC-90A1-9A5798373364}"/>
              </a:ext>
            </a:extLst>
          </p:cNvPr>
          <p:cNvSpPr txBox="1">
            <a:spLocks/>
          </p:cNvSpPr>
          <p:nvPr/>
        </p:nvSpPr>
        <p:spPr>
          <a:xfrm>
            <a:off x="3093146" y="544021"/>
            <a:ext cx="2957707" cy="5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9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800"/>
              <a:buFont typeface="Patrick Hand SC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B8E9A7"/>
                </a:solidFill>
                <a:effectLst/>
                <a:uLnTx/>
                <a:uFillTx/>
                <a:latin typeface="Patrick Hand SC"/>
                <a:sym typeface="Patrick Hand SC"/>
              </a:rPr>
              <a:t>Long E 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4DD11E"/>
                </a:solidFill>
                <a:effectLst/>
                <a:uLnTx/>
                <a:uFillTx/>
                <a:latin typeface="Patrick Hand SC"/>
                <a:sym typeface="Patrick Hand SC"/>
              </a:rPr>
              <a:t>Words</a:t>
            </a:r>
          </a:p>
        </p:txBody>
      </p:sp>
      <p:sp>
        <p:nvSpPr>
          <p:cNvPr id="120" name="Google Shape;3085;p58">
            <a:extLst>
              <a:ext uri="{FF2B5EF4-FFF2-40B4-BE49-F238E27FC236}">
                <a16:creationId xmlns:a16="http://schemas.microsoft.com/office/drawing/2014/main" id="{B637230F-5161-477B-8B15-C229671E13AD}"/>
              </a:ext>
            </a:extLst>
          </p:cNvPr>
          <p:cNvSpPr/>
          <p:nvPr/>
        </p:nvSpPr>
        <p:spPr>
          <a:xfrm>
            <a:off x="3854875" y="3433570"/>
            <a:ext cx="1527302" cy="400432"/>
          </a:xfrm>
          <a:custGeom>
            <a:avLst/>
            <a:gdLst/>
            <a:ahLst/>
            <a:cxnLst/>
            <a:rect l="l" t="t" r="r" b="b"/>
            <a:pathLst>
              <a:path w="34743" h="9109" extrusionOk="0">
                <a:moveTo>
                  <a:pt x="4561" y="1"/>
                </a:moveTo>
                <a:cubicBezTo>
                  <a:pt x="2048" y="1"/>
                  <a:pt x="0" y="2037"/>
                  <a:pt x="0" y="4549"/>
                </a:cubicBezTo>
                <a:cubicBezTo>
                  <a:pt x="0" y="7073"/>
                  <a:pt x="2048" y="9109"/>
                  <a:pt x="4561" y="9109"/>
                </a:cubicBezTo>
                <a:lnTo>
                  <a:pt x="30183" y="9109"/>
                </a:lnTo>
                <a:cubicBezTo>
                  <a:pt x="32707" y="9109"/>
                  <a:pt x="34743" y="7073"/>
                  <a:pt x="34743" y="4549"/>
                </a:cubicBezTo>
                <a:cubicBezTo>
                  <a:pt x="34743" y="2037"/>
                  <a:pt x="32707" y="1"/>
                  <a:pt x="30183" y="1"/>
                </a:cubicBezTo>
                <a:close/>
              </a:path>
            </a:pathLst>
          </a:custGeom>
          <a:solidFill>
            <a:srgbClr val="042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Google Shape;3086;p58">
            <a:extLst>
              <a:ext uri="{FF2B5EF4-FFF2-40B4-BE49-F238E27FC236}">
                <a16:creationId xmlns:a16="http://schemas.microsoft.com/office/drawing/2014/main" id="{2F9E0DE5-2F87-4393-8A4D-19A84FD3AE2A}"/>
              </a:ext>
            </a:extLst>
          </p:cNvPr>
          <p:cNvSpPr/>
          <p:nvPr/>
        </p:nvSpPr>
        <p:spPr>
          <a:xfrm>
            <a:off x="4172584" y="3507909"/>
            <a:ext cx="1134256" cy="250220"/>
          </a:xfrm>
          <a:custGeom>
            <a:avLst/>
            <a:gdLst/>
            <a:ahLst/>
            <a:cxnLst/>
            <a:rect l="l" t="t" r="r" b="b"/>
            <a:pathLst>
              <a:path w="25802" h="5692" extrusionOk="0">
                <a:moveTo>
                  <a:pt x="2834" y="0"/>
                </a:moveTo>
                <a:cubicBezTo>
                  <a:pt x="1263" y="0"/>
                  <a:pt x="1" y="1286"/>
                  <a:pt x="1" y="2846"/>
                </a:cubicBezTo>
                <a:cubicBezTo>
                  <a:pt x="1" y="4429"/>
                  <a:pt x="1275" y="5691"/>
                  <a:pt x="2834" y="5691"/>
                </a:cubicBezTo>
                <a:lnTo>
                  <a:pt x="22956" y="5691"/>
                </a:lnTo>
                <a:cubicBezTo>
                  <a:pt x="24527" y="5691"/>
                  <a:pt x="25801" y="4429"/>
                  <a:pt x="25801" y="2846"/>
                </a:cubicBezTo>
                <a:cubicBezTo>
                  <a:pt x="25801" y="1274"/>
                  <a:pt x="24527" y="0"/>
                  <a:pt x="22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0F0F0">
                    <a:lumMod val="10000"/>
                  </a:srgbClr>
                </a:solidFill>
                <a:latin typeface="Comfortaa" panose="020B0604020202020204" charset="0"/>
              </a:rPr>
              <a:t>r</a:t>
            </a:r>
            <a:r>
              <a:rPr lang="en-US" sz="1200" dirty="0">
                <a:solidFill>
                  <a:srgbClr val="FF0000"/>
                </a:solidFill>
                <a:latin typeface="Comfortaa" panose="020B0604020202020204" charset="0"/>
              </a:rPr>
              <a:t>e</a:t>
            </a:r>
            <a:r>
              <a:rPr lang="en-US" sz="1200" dirty="0">
                <a:solidFill>
                  <a:srgbClr val="F0F0F0">
                    <a:lumMod val="10000"/>
                  </a:srgbClr>
                </a:solidFill>
                <a:latin typeface="Comfortaa" panose="020B0604020202020204" charset="0"/>
              </a:rPr>
              <a:t>ceive</a:t>
            </a:r>
            <a:endParaRPr sz="1200" dirty="0">
              <a:solidFill>
                <a:srgbClr val="F0F0F0">
                  <a:lumMod val="10000"/>
                </a:srgbClr>
              </a:solidFill>
              <a:latin typeface="Comfortaa" panose="020B0604020202020204" charset="0"/>
            </a:endParaRPr>
          </a:p>
        </p:txBody>
      </p:sp>
      <p:sp>
        <p:nvSpPr>
          <p:cNvPr id="122" name="Google Shape;3087;p58">
            <a:extLst>
              <a:ext uri="{FF2B5EF4-FFF2-40B4-BE49-F238E27FC236}">
                <a16:creationId xmlns:a16="http://schemas.microsoft.com/office/drawing/2014/main" id="{23C9F286-BFDA-4422-B4D1-F47E3D877593}"/>
              </a:ext>
            </a:extLst>
          </p:cNvPr>
          <p:cNvSpPr/>
          <p:nvPr/>
        </p:nvSpPr>
        <p:spPr>
          <a:xfrm>
            <a:off x="3906548" y="3564032"/>
            <a:ext cx="199613" cy="150408"/>
          </a:xfrm>
          <a:custGeom>
            <a:avLst/>
            <a:gdLst/>
            <a:ahLst/>
            <a:cxnLst/>
            <a:rect l="l" t="t" r="r" b="b"/>
            <a:pathLst>
              <a:path w="5144" h="3876" extrusionOk="0">
                <a:moveTo>
                  <a:pt x="1525" y="1"/>
                </a:moveTo>
                <a:cubicBezTo>
                  <a:pt x="1301" y="1"/>
                  <a:pt x="1068" y="99"/>
                  <a:pt x="858" y="375"/>
                </a:cubicBezTo>
                <a:cubicBezTo>
                  <a:pt x="0" y="1494"/>
                  <a:pt x="2572" y="3875"/>
                  <a:pt x="2572" y="3875"/>
                </a:cubicBezTo>
                <a:cubicBezTo>
                  <a:pt x="2572" y="3875"/>
                  <a:pt x="5144" y="1494"/>
                  <a:pt x="4287" y="375"/>
                </a:cubicBezTo>
                <a:cubicBezTo>
                  <a:pt x="4073" y="107"/>
                  <a:pt x="3840" y="11"/>
                  <a:pt x="3617" y="11"/>
                </a:cubicBezTo>
                <a:cubicBezTo>
                  <a:pt x="3066" y="11"/>
                  <a:pt x="2572" y="589"/>
                  <a:pt x="2572" y="589"/>
                </a:cubicBezTo>
                <a:cubicBezTo>
                  <a:pt x="2572" y="589"/>
                  <a:pt x="2074" y="1"/>
                  <a:pt x="15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Google Shape;897;p31">
            <a:extLst>
              <a:ext uri="{FF2B5EF4-FFF2-40B4-BE49-F238E27FC236}">
                <a16:creationId xmlns:a16="http://schemas.microsoft.com/office/drawing/2014/main" id="{AE054401-3A55-4654-BACC-F29027CE6B76}"/>
              </a:ext>
            </a:extLst>
          </p:cNvPr>
          <p:cNvSpPr txBox="1">
            <a:spLocks/>
          </p:cNvSpPr>
          <p:nvPr/>
        </p:nvSpPr>
        <p:spPr>
          <a:xfrm>
            <a:off x="2165350" y="4190161"/>
            <a:ext cx="4813300" cy="5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9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800"/>
              <a:buFont typeface="Patrick Hand SC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2D99">
                    <a:lumMod val="40000"/>
                    <a:lumOff val="60000"/>
                  </a:srgbClr>
                </a:solidFill>
                <a:effectLst/>
                <a:uLnTx/>
                <a:uFillTx/>
                <a:latin typeface="Comfortaa" panose="020B0604020202020204" charset="0"/>
                <a:sym typeface="Patrick Hand SC"/>
              </a:rPr>
              <a:t>* Band sources can be found in the slide notes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fortaa" panose="020B0604020202020204" charset="0"/>
                <a:sym typeface="Patrick Hand SC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42D99">
                  <a:lumMod val="40000"/>
                  <a:lumOff val="60000"/>
                </a:srgbClr>
              </a:solidFill>
              <a:effectLst/>
              <a:uLnTx/>
              <a:uFillTx/>
              <a:latin typeface="Comfortaa" panose="020B0604020202020204" charset="0"/>
              <a:sym typeface="Patrick Hand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898;p31">
            <a:extLst>
              <a:ext uri="{FF2B5EF4-FFF2-40B4-BE49-F238E27FC236}">
                <a16:creationId xmlns:a16="http://schemas.microsoft.com/office/drawing/2014/main" id="{EB568DBC-4596-4C30-B0AD-AFB1875292FF}"/>
              </a:ext>
            </a:extLst>
          </p:cNvPr>
          <p:cNvGrpSpPr/>
          <p:nvPr/>
        </p:nvGrpSpPr>
        <p:grpSpPr>
          <a:xfrm>
            <a:off x="745800" y="317809"/>
            <a:ext cx="812749" cy="819758"/>
            <a:chOff x="742027" y="330885"/>
            <a:chExt cx="812749" cy="819758"/>
          </a:xfrm>
        </p:grpSpPr>
        <p:sp>
          <p:nvSpPr>
            <p:cNvPr id="4" name="Google Shape;899;p31">
              <a:extLst>
                <a:ext uri="{FF2B5EF4-FFF2-40B4-BE49-F238E27FC236}">
                  <a16:creationId xmlns:a16="http://schemas.microsoft.com/office/drawing/2014/main" id="{01673705-6F2B-48CD-A2D7-790EB84F178F}"/>
                </a:ext>
              </a:extLst>
            </p:cNvPr>
            <p:cNvSpPr/>
            <p:nvPr/>
          </p:nvSpPr>
          <p:spPr>
            <a:xfrm rot="-1055905" flipH="1">
              <a:off x="826182" y="412926"/>
              <a:ext cx="644439" cy="655676"/>
            </a:xfrm>
            <a:prstGeom prst="ellipse">
              <a:avLst/>
            </a:prstGeom>
            <a:solidFill>
              <a:srgbClr val="FFB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Google Shape;900;p31">
              <a:extLst>
                <a:ext uri="{FF2B5EF4-FFF2-40B4-BE49-F238E27FC236}">
                  <a16:creationId xmlns:a16="http://schemas.microsoft.com/office/drawing/2014/main" id="{1B8137EA-5BC9-4A69-AD6F-24EB01C2807C}"/>
                </a:ext>
              </a:extLst>
            </p:cNvPr>
            <p:cNvSpPr/>
            <p:nvPr/>
          </p:nvSpPr>
          <p:spPr>
            <a:xfrm rot="-889897">
              <a:off x="971002" y="560248"/>
              <a:ext cx="336328" cy="322293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95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oogle Shape;901;p31">
            <a:extLst>
              <a:ext uri="{FF2B5EF4-FFF2-40B4-BE49-F238E27FC236}">
                <a16:creationId xmlns:a16="http://schemas.microsoft.com/office/drawing/2014/main" id="{180C2DA8-B4B8-4882-9E92-043DA53B70C9}"/>
              </a:ext>
            </a:extLst>
          </p:cNvPr>
          <p:cNvGrpSpPr/>
          <p:nvPr/>
        </p:nvGrpSpPr>
        <p:grpSpPr>
          <a:xfrm>
            <a:off x="7591218" y="4115975"/>
            <a:ext cx="790887" cy="797709"/>
            <a:chOff x="7498491" y="466745"/>
            <a:chExt cx="790887" cy="797709"/>
          </a:xfrm>
        </p:grpSpPr>
        <p:sp>
          <p:nvSpPr>
            <p:cNvPr id="7" name="Google Shape;902;p31">
              <a:extLst>
                <a:ext uri="{FF2B5EF4-FFF2-40B4-BE49-F238E27FC236}">
                  <a16:creationId xmlns:a16="http://schemas.microsoft.com/office/drawing/2014/main" id="{08C1C1EA-B9D7-4610-858B-D7AD91C80E51}"/>
                </a:ext>
              </a:extLst>
            </p:cNvPr>
            <p:cNvSpPr/>
            <p:nvPr/>
          </p:nvSpPr>
          <p:spPr>
            <a:xfrm rot="1055702">
              <a:off x="7580373" y="546570"/>
              <a:ext cx="627124" cy="638059"/>
            </a:xfrm>
            <a:prstGeom prst="ellipse">
              <a:avLst/>
            </a:pr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903;p31">
              <a:extLst>
                <a:ext uri="{FF2B5EF4-FFF2-40B4-BE49-F238E27FC236}">
                  <a16:creationId xmlns:a16="http://schemas.microsoft.com/office/drawing/2014/main" id="{EB8D069F-20CE-46DE-AC08-646724215805}"/>
                </a:ext>
              </a:extLst>
            </p:cNvPr>
            <p:cNvSpPr/>
            <p:nvPr/>
          </p:nvSpPr>
          <p:spPr>
            <a:xfrm rot="1362625">
              <a:off x="7690028" y="720385"/>
              <a:ext cx="371554" cy="328258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rgbClr val="042D99"/>
            </a:solidFill>
            <a:ln w="9525" cap="flat" cmpd="sng">
              <a:solidFill>
                <a:srgbClr val="042D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Google Shape;904;p31">
            <a:extLst>
              <a:ext uri="{FF2B5EF4-FFF2-40B4-BE49-F238E27FC236}">
                <a16:creationId xmlns:a16="http://schemas.microsoft.com/office/drawing/2014/main" id="{05552604-EA10-4B99-BA62-3C9A86104A81}"/>
              </a:ext>
            </a:extLst>
          </p:cNvPr>
          <p:cNvSpPr/>
          <p:nvPr/>
        </p:nvSpPr>
        <p:spPr>
          <a:xfrm>
            <a:off x="7987122" y="0"/>
            <a:ext cx="246503" cy="700572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739;p29">
            <a:extLst>
              <a:ext uri="{FF2B5EF4-FFF2-40B4-BE49-F238E27FC236}">
                <a16:creationId xmlns:a16="http://schemas.microsoft.com/office/drawing/2014/main" id="{7E6D0330-FB86-4587-ABE4-53BDA68F87AB}"/>
              </a:ext>
            </a:extLst>
          </p:cNvPr>
          <p:cNvSpPr txBox="1">
            <a:spLocks/>
          </p:cNvSpPr>
          <p:nvPr/>
        </p:nvSpPr>
        <p:spPr>
          <a:xfrm rot="1593">
            <a:off x="1501224" y="2030838"/>
            <a:ext cx="2692208" cy="2483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event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December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repeat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decide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elope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before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emotional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relationship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email</a:t>
            </a:r>
          </a:p>
          <a:p>
            <a:pPr marL="800100" indent="-457200">
              <a:buFont typeface="Arial"/>
              <a:buAutoNum type="arabicPeriod"/>
            </a:pPr>
            <a:r>
              <a:rPr lang="en-US" sz="2000" dirty="0">
                <a:latin typeface="Quicksand"/>
                <a:sym typeface="Quicksand"/>
              </a:rPr>
              <a:t>receive</a:t>
            </a:r>
          </a:p>
          <a:p>
            <a:pPr marL="800100" indent="-457200">
              <a:buFont typeface="Arial"/>
              <a:buAutoNum type="arabicPeriod"/>
            </a:pPr>
            <a:endParaRPr lang="en-US" sz="2000" dirty="0">
              <a:latin typeface="Quicksand"/>
              <a:sym typeface="Quicksand"/>
            </a:endParaRPr>
          </a:p>
          <a:p>
            <a:pPr marL="800100" indent="-457200">
              <a:buFont typeface="Arial"/>
              <a:buAutoNum type="arabicPeriod"/>
            </a:pPr>
            <a:endParaRPr lang="en-US" sz="2000" dirty="0">
              <a:latin typeface="Quicksand"/>
              <a:sym typeface="Quicksand"/>
            </a:endParaRPr>
          </a:p>
          <a:p>
            <a:pPr marL="800100" indent="-457200">
              <a:buFont typeface="Arial"/>
              <a:buAutoNum type="arabicPeriod"/>
            </a:pPr>
            <a:endParaRPr lang="en-US" sz="2000" dirty="0">
              <a:latin typeface="Quicksand"/>
              <a:sym typeface="Quicksand"/>
            </a:endParaRPr>
          </a:p>
        </p:txBody>
      </p:sp>
      <p:sp>
        <p:nvSpPr>
          <p:cNvPr id="11" name="Google Shape;739;p29">
            <a:extLst>
              <a:ext uri="{FF2B5EF4-FFF2-40B4-BE49-F238E27FC236}">
                <a16:creationId xmlns:a16="http://schemas.microsoft.com/office/drawing/2014/main" id="{8DC158F5-7337-4D34-9569-E62AA25457DD}"/>
              </a:ext>
            </a:extLst>
          </p:cNvPr>
          <p:cNvSpPr txBox="1">
            <a:spLocks/>
          </p:cNvSpPr>
          <p:nvPr/>
        </p:nvSpPr>
        <p:spPr>
          <a:xfrm rot="1593">
            <a:off x="4006504" y="1528023"/>
            <a:ext cx="3278674" cy="2483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א. דואר אלקטרוני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ב. לברוח ולהתחתן בסתר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ג. רגשי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ד. להחליט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ה. אירוע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ו. דצמבר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ז. מערכת יחסים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ח. לפני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ט. לחזור</a:t>
            </a:r>
          </a:p>
          <a:p>
            <a:pPr marL="342900"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י. לקבל</a:t>
            </a:r>
          </a:p>
        </p:txBody>
      </p:sp>
      <p:sp>
        <p:nvSpPr>
          <p:cNvPr id="12" name="Google Shape;897;p31">
            <a:extLst>
              <a:ext uri="{FF2B5EF4-FFF2-40B4-BE49-F238E27FC236}">
                <a16:creationId xmlns:a16="http://schemas.microsoft.com/office/drawing/2014/main" id="{474D2BCA-DFD7-435F-A421-12DD4B51EDBB}"/>
              </a:ext>
            </a:extLst>
          </p:cNvPr>
          <p:cNvSpPr txBox="1">
            <a:spLocks/>
          </p:cNvSpPr>
          <p:nvPr/>
        </p:nvSpPr>
        <p:spPr>
          <a:xfrm>
            <a:off x="1028924" y="411163"/>
            <a:ext cx="7081449" cy="5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9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800"/>
              <a:buFont typeface="Patrick Hand SC"/>
              <a:buNone/>
              <a:tabLst/>
              <a:defRPr/>
            </a:pPr>
            <a:r>
              <a:rPr kumimoji="0" lang="en-US" sz="4300" i="0" u="none" strike="noStrike" kern="0" cap="none" spc="0" normalizeH="0" baseline="0" noProof="0" dirty="0">
                <a:ln>
                  <a:noFill/>
                </a:ln>
                <a:solidFill>
                  <a:srgbClr val="042D99">
                    <a:lumMod val="40000"/>
                    <a:lumOff val="60000"/>
                  </a:srgbClr>
                </a:solidFill>
                <a:effectLst/>
                <a:uLnTx/>
                <a:uFillTx/>
                <a:latin typeface="Patrick Hand SC"/>
                <a:sym typeface="Patrick Hand SC"/>
              </a:rPr>
              <a:t>Match the word to its meaning</a:t>
            </a:r>
          </a:p>
        </p:txBody>
      </p:sp>
      <p:sp>
        <p:nvSpPr>
          <p:cNvPr id="13" name="Google Shape;897;p31">
            <a:extLst>
              <a:ext uri="{FF2B5EF4-FFF2-40B4-BE49-F238E27FC236}">
                <a16:creationId xmlns:a16="http://schemas.microsoft.com/office/drawing/2014/main" id="{E2100F5F-BD66-4027-890B-10C222BDC4DE}"/>
              </a:ext>
            </a:extLst>
          </p:cNvPr>
          <p:cNvSpPr txBox="1">
            <a:spLocks/>
          </p:cNvSpPr>
          <p:nvPr/>
        </p:nvSpPr>
        <p:spPr>
          <a:xfrm>
            <a:off x="2900540" y="4363592"/>
            <a:ext cx="3454908" cy="5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9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800"/>
              <a:buFont typeface="Patrick Hand SC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2D99">
                    <a:lumMod val="40000"/>
                    <a:lumOff val="60000"/>
                  </a:srgbClr>
                </a:solidFill>
                <a:effectLst/>
                <a:uLnTx/>
                <a:uFillTx/>
                <a:latin typeface="Comfortaa" panose="020B0604020202020204" charset="0"/>
                <a:sym typeface="Patrick Hand SC"/>
              </a:rPr>
              <a:t>* Answers can b</a:t>
            </a:r>
            <a:r>
              <a:rPr lang="en-US" sz="1200" b="0" dirty="0">
                <a:solidFill>
                  <a:srgbClr val="042D99">
                    <a:lumMod val="40000"/>
                    <a:lumOff val="60000"/>
                  </a:srgbClr>
                </a:solidFill>
                <a:latin typeface="Comfortaa" panose="020B0604020202020204" charset="0"/>
              </a:rPr>
              <a:t>e found in the slide notes</a:t>
            </a:r>
            <a:r>
              <a:rPr lang="en-US" sz="1200" b="0" dirty="0">
                <a:solidFill>
                  <a:srgbClr val="FF0000"/>
                </a:solidFill>
                <a:latin typeface="Comfortaa" panose="020B0604020202020204" charset="0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42D99">
                  <a:lumMod val="40000"/>
                  <a:lumOff val="60000"/>
                </a:srgbClr>
              </a:solidFill>
              <a:effectLst/>
              <a:uLnTx/>
              <a:uFillTx/>
              <a:latin typeface="Comfortaa" panose="020B0604020202020204" charset="0"/>
              <a:sym typeface="Patrick Hand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54" name="Google Shape;4254;p45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6750785" y="1671230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701335" y="2511620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656520" y="4010452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5302176" y="199575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4393057" y="179274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57;p30">
            <a:extLst>
              <a:ext uri="{FF2B5EF4-FFF2-40B4-BE49-F238E27FC236}">
                <a16:creationId xmlns:a16="http://schemas.microsoft.com/office/drawing/2014/main" id="{536CF461-A600-4F18-BA80-716B6D8475FD}"/>
              </a:ext>
            </a:extLst>
          </p:cNvPr>
          <p:cNvGrpSpPr/>
          <p:nvPr/>
        </p:nvGrpSpPr>
        <p:grpSpPr>
          <a:xfrm>
            <a:off x="1668843" y="2584364"/>
            <a:ext cx="2506075" cy="2254927"/>
            <a:chOff x="10503299" y="726775"/>
            <a:chExt cx="2904584" cy="2613499"/>
          </a:xfrm>
        </p:grpSpPr>
        <p:sp>
          <p:nvSpPr>
            <p:cNvPr id="73" name="Google Shape;758;p30">
              <a:extLst>
                <a:ext uri="{FF2B5EF4-FFF2-40B4-BE49-F238E27FC236}">
                  <a16:creationId xmlns:a16="http://schemas.microsoft.com/office/drawing/2014/main" id="{23B70389-65C0-4334-9D83-E0FEBA7CFADA}"/>
                </a:ext>
              </a:extLst>
            </p:cNvPr>
            <p:cNvSpPr/>
            <p:nvPr/>
          </p:nvSpPr>
          <p:spPr>
            <a:xfrm>
              <a:off x="10505940" y="779294"/>
              <a:ext cx="2901942" cy="2560980"/>
            </a:xfrm>
            <a:custGeom>
              <a:avLst/>
              <a:gdLst/>
              <a:ahLst/>
              <a:cxnLst/>
              <a:rect l="l" t="t" r="r" b="b"/>
              <a:pathLst>
                <a:path w="52674" h="73974" extrusionOk="0">
                  <a:moveTo>
                    <a:pt x="739" y="1"/>
                  </a:moveTo>
                  <a:cubicBezTo>
                    <a:pt x="334" y="1"/>
                    <a:pt x="1" y="322"/>
                    <a:pt x="1" y="727"/>
                  </a:cubicBezTo>
                  <a:lnTo>
                    <a:pt x="1" y="73248"/>
                  </a:lnTo>
                  <a:cubicBezTo>
                    <a:pt x="1" y="73653"/>
                    <a:pt x="334" y="73974"/>
                    <a:pt x="739" y="73974"/>
                  </a:cubicBezTo>
                  <a:lnTo>
                    <a:pt x="51948" y="73974"/>
                  </a:lnTo>
                  <a:cubicBezTo>
                    <a:pt x="52352" y="73974"/>
                    <a:pt x="52662" y="73653"/>
                    <a:pt x="52674" y="73260"/>
                  </a:cubicBezTo>
                  <a:lnTo>
                    <a:pt x="52674" y="727"/>
                  </a:lnTo>
                  <a:cubicBezTo>
                    <a:pt x="52674" y="322"/>
                    <a:pt x="52352" y="1"/>
                    <a:pt x="5194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3F3F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759;p30">
              <a:extLst>
                <a:ext uri="{FF2B5EF4-FFF2-40B4-BE49-F238E27FC236}">
                  <a16:creationId xmlns:a16="http://schemas.microsoft.com/office/drawing/2014/main" id="{1A8CE08B-A8D3-4B22-8B74-CE92AE3BA524}"/>
                </a:ext>
              </a:extLst>
            </p:cNvPr>
            <p:cNvSpPr/>
            <p:nvPr/>
          </p:nvSpPr>
          <p:spPr>
            <a:xfrm>
              <a:off x="10503299" y="726775"/>
              <a:ext cx="2903265" cy="991830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rgbClr val="042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760;p30">
              <a:extLst>
                <a:ext uri="{FF2B5EF4-FFF2-40B4-BE49-F238E27FC236}">
                  <a16:creationId xmlns:a16="http://schemas.microsoft.com/office/drawing/2014/main" id="{32C56D3A-DF9F-4D39-9823-D3CB343C49C1}"/>
                </a:ext>
              </a:extLst>
            </p:cNvPr>
            <p:cNvSpPr/>
            <p:nvPr/>
          </p:nvSpPr>
          <p:spPr>
            <a:xfrm>
              <a:off x="10579499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761;p30">
              <a:extLst>
                <a:ext uri="{FF2B5EF4-FFF2-40B4-BE49-F238E27FC236}">
                  <a16:creationId xmlns:a16="http://schemas.microsoft.com/office/drawing/2014/main" id="{CBFAD92D-F46B-4D51-99EA-4F2F7BD4FEFC}"/>
                </a:ext>
              </a:extLst>
            </p:cNvPr>
            <p:cNvSpPr/>
            <p:nvPr/>
          </p:nvSpPr>
          <p:spPr>
            <a:xfrm>
              <a:off x="1081446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762;p30">
              <a:extLst>
                <a:ext uri="{FF2B5EF4-FFF2-40B4-BE49-F238E27FC236}">
                  <a16:creationId xmlns:a16="http://schemas.microsoft.com/office/drawing/2014/main" id="{98839F48-AC48-4EA5-B24D-D72149DFEC1C}"/>
                </a:ext>
              </a:extLst>
            </p:cNvPr>
            <p:cNvSpPr/>
            <p:nvPr/>
          </p:nvSpPr>
          <p:spPr>
            <a:xfrm>
              <a:off x="1104942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763;p30">
              <a:extLst>
                <a:ext uri="{FF2B5EF4-FFF2-40B4-BE49-F238E27FC236}">
                  <a16:creationId xmlns:a16="http://schemas.microsoft.com/office/drawing/2014/main" id="{76C2C4C1-E458-432B-9E13-31226A76D8BE}"/>
                </a:ext>
              </a:extLst>
            </p:cNvPr>
            <p:cNvSpPr/>
            <p:nvPr/>
          </p:nvSpPr>
          <p:spPr>
            <a:xfrm>
              <a:off x="11285115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764;p30">
              <a:extLst>
                <a:ext uri="{FF2B5EF4-FFF2-40B4-BE49-F238E27FC236}">
                  <a16:creationId xmlns:a16="http://schemas.microsoft.com/office/drawing/2014/main" id="{D834C483-4FEC-45F3-BAF0-3B94D59FFDE9}"/>
                </a:ext>
              </a:extLst>
            </p:cNvPr>
            <p:cNvSpPr/>
            <p:nvPr/>
          </p:nvSpPr>
          <p:spPr>
            <a:xfrm>
              <a:off x="11520802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765;p30">
              <a:extLst>
                <a:ext uri="{FF2B5EF4-FFF2-40B4-BE49-F238E27FC236}">
                  <a16:creationId xmlns:a16="http://schemas.microsoft.com/office/drawing/2014/main" id="{DA2B21C8-5ABC-4C6C-8E22-D0DCEB0B3753}"/>
                </a:ext>
              </a:extLst>
            </p:cNvPr>
            <p:cNvSpPr/>
            <p:nvPr/>
          </p:nvSpPr>
          <p:spPr>
            <a:xfrm>
              <a:off x="1175510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766;p30">
              <a:extLst>
                <a:ext uri="{FF2B5EF4-FFF2-40B4-BE49-F238E27FC236}">
                  <a16:creationId xmlns:a16="http://schemas.microsoft.com/office/drawing/2014/main" id="{C277F893-0808-4416-B8FC-29797356EB8C}"/>
                </a:ext>
              </a:extLst>
            </p:cNvPr>
            <p:cNvSpPr/>
            <p:nvPr/>
          </p:nvSpPr>
          <p:spPr>
            <a:xfrm>
              <a:off x="1199079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767;p30">
              <a:extLst>
                <a:ext uri="{FF2B5EF4-FFF2-40B4-BE49-F238E27FC236}">
                  <a16:creationId xmlns:a16="http://schemas.microsoft.com/office/drawing/2014/main" id="{1EA286DE-0E12-41E8-BB9F-FF643C4A97D6}"/>
                </a:ext>
              </a:extLst>
            </p:cNvPr>
            <p:cNvSpPr/>
            <p:nvPr/>
          </p:nvSpPr>
          <p:spPr>
            <a:xfrm>
              <a:off x="1222647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768;p30">
              <a:extLst>
                <a:ext uri="{FF2B5EF4-FFF2-40B4-BE49-F238E27FC236}">
                  <a16:creationId xmlns:a16="http://schemas.microsoft.com/office/drawing/2014/main" id="{8D2E6AE3-2189-4643-BD34-B845E5A33FB1}"/>
                </a:ext>
              </a:extLst>
            </p:cNvPr>
            <p:cNvSpPr/>
            <p:nvPr/>
          </p:nvSpPr>
          <p:spPr>
            <a:xfrm>
              <a:off x="12460720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769;p30">
              <a:extLst>
                <a:ext uri="{FF2B5EF4-FFF2-40B4-BE49-F238E27FC236}">
                  <a16:creationId xmlns:a16="http://schemas.microsoft.com/office/drawing/2014/main" id="{6EB87E2A-4F49-4C6D-AEAE-7E13B42E1D5E}"/>
                </a:ext>
              </a:extLst>
            </p:cNvPr>
            <p:cNvSpPr/>
            <p:nvPr/>
          </p:nvSpPr>
          <p:spPr>
            <a:xfrm>
              <a:off x="12696467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770;p30">
              <a:extLst>
                <a:ext uri="{FF2B5EF4-FFF2-40B4-BE49-F238E27FC236}">
                  <a16:creationId xmlns:a16="http://schemas.microsoft.com/office/drawing/2014/main" id="{BE285B70-F2A1-4853-B13B-4790B045CA40}"/>
                </a:ext>
              </a:extLst>
            </p:cNvPr>
            <p:cNvSpPr/>
            <p:nvPr/>
          </p:nvSpPr>
          <p:spPr>
            <a:xfrm>
              <a:off x="1293215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771;p30">
              <a:extLst>
                <a:ext uri="{FF2B5EF4-FFF2-40B4-BE49-F238E27FC236}">
                  <a16:creationId xmlns:a16="http://schemas.microsoft.com/office/drawing/2014/main" id="{4645B887-D3EA-4681-8108-4798FFFAFF75}"/>
                </a:ext>
              </a:extLst>
            </p:cNvPr>
            <p:cNvSpPr/>
            <p:nvPr/>
          </p:nvSpPr>
          <p:spPr>
            <a:xfrm>
              <a:off x="1316784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772;p30">
              <a:extLst>
                <a:ext uri="{FF2B5EF4-FFF2-40B4-BE49-F238E27FC236}">
                  <a16:creationId xmlns:a16="http://schemas.microsoft.com/office/drawing/2014/main" id="{1A1AADA1-2E39-4F80-91AE-DDD9A4B0D8EC}"/>
                </a:ext>
              </a:extLst>
            </p:cNvPr>
            <p:cNvSpPr/>
            <p:nvPr/>
          </p:nvSpPr>
          <p:spPr>
            <a:xfrm>
              <a:off x="1069478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773;p30">
              <a:extLst>
                <a:ext uri="{FF2B5EF4-FFF2-40B4-BE49-F238E27FC236}">
                  <a16:creationId xmlns:a16="http://schemas.microsoft.com/office/drawing/2014/main" id="{45526AE7-94EE-4D4F-B711-3BBE7259559F}"/>
                </a:ext>
              </a:extLst>
            </p:cNvPr>
            <p:cNvSpPr/>
            <p:nvPr/>
          </p:nvSpPr>
          <p:spPr>
            <a:xfrm>
              <a:off x="10930532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774;p30">
              <a:extLst>
                <a:ext uri="{FF2B5EF4-FFF2-40B4-BE49-F238E27FC236}">
                  <a16:creationId xmlns:a16="http://schemas.microsoft.com/office/drawing/2014/main" id="{0946017E-ACA5-4508-96F3-F44F663D3CB4}"/>
                </a:ext>
              </a:extLst>
            </p:cNvPr>
            <p:cNvSpPr/>
            <p:nvPr/>
          </p:nvSpPr>
          <p:spPr>
            <a:xfrm>
              <a:off x="11166219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775;p30">
              <a:extLst>
                <a:ext uri="{FF2B5EF4-FFF2-40B4-BE49-F238E27FC236}">
                  <a16:creationId xmlns:a16="http://schemas.microsoft.com/office/drawing/2014/main" id="{7E81F8D5-96F9-4CB8-87ED-3FE076016E7F}"/>
                </a:ext>
              </a:extLst>
            </p:cNvPr>
            <p:cNvSpPr/>
            <p:nvPr/>
          </p:nvSpPr>
          <p:spPr>
            <a:xfrm>
              <a:off x="1140046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776;p30">
              <a:extLst>
                <a:ext uri="{FF2B5EF4-FFF2-40B4-BE49-F238E27FC236}">
                  <a16:creationId xmlns:a16="http://schemas.microsoft.com/office/drawing/2014/main" id="{725F98AE-0AC6-4E9D-838D-00A9BA87F3A7}"/>
                </a:ext>
              </a:extLst>
            </p:cNvPr>
            <p:cNvSpPr/>
            <p:nvPr/>
          </p:nvSpPr>
          <p:spPr>
            <a:xfrm>
              <a:off x="11636148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777;p30">
              <a:extLst>
                <a:ext uri="{FF2B5EF4-FFF2-40B4-BE49-F238E27FC236}">
                  <a16:creationId xmlns:a16="http://schemas.microsoft.com/office/drawing/2014/main" id="{6FF1A63F-9CEC-40D6-A65B-E7248A1CB369}"/>
                </a:ext>
              </a:extLst>
            </p:cNvPr>
            <p:cNvSpPr/>
            <p:nvPr/>
          </p:nvSpPr>
          <p:spPr>
            <a:xfrm>
              <a:off x="1187183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778;p30">
              <a:extLst>
                <a:ext uri="{FF2B5EF4-FFF2-40B4-BE49-F238E27FC236}">
                  <a16:creationId xmlns:a16="http://schemas.microsoft.com/office/drawing/2014/main" id="{3E4958E1-17CD-4D16-8106-15D70974A069}"/>
                </a:ext>
              </a:extLst>
            </p:cNvPr>
            <p:cNvSpPr/>
            <p:nvPr/>
          </p:nvSpPr>
          <p:spPr>
            <a:xfrm>
              <a:off x="1210613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779;p30">
              <a:extLst>
                <a:ext uri="{FF2B5EF4-FFF2-40B4-BE49-F238E27FC236}">
                  <a16:creationId xmlns:a16="http://schemas.microsoft.com/office/drawing/2014/main" id="{61FE716A-716C-4661-9400-F48B6385FEA7}"/>
                </a:ext>
              </a:extLst>
            </p:cNvPr>
            <p:cNvSpPr/>
            <p:nvPr/>
          </p:nvSpPr>
          <p:spPr>
            <a:xfrm>
              <a:off x="12341824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780;p30">
              <a:extLst>
                <a:ext uri="{FF2B5EF4-FFF2-40B4-BE49-F238E27FC236}">
                  <a16:creationId xmlns:a16="http://schemas.microsoft.com/office/drawing/2014/main" id="{C3C247D9-3EF9-4649-AF50-D80AD270D1F6}"/>
                </a:ext>
              </a:extLst>
            </p:cNvPr>
            <p:cNvSpPr/>
            <p:nvPr/>
          </p:nvSpPr>
          <p:spPr>
            <a:xfrm>
              <a:off x="1257751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781;p30">
              <a:extLst>
                <a:ext uri="{FF2B5EF4-FFF2-40B4-BE49-F238E27FC236}">
                  <a16:creationId xmlns:a16="http://schemas.microsoft.com/office/drawing/2014/main" id="{867A455B-9D3D-44E4-89AF-1C8309C509C8}"/>
                </a:ext>
              </a:extLst>
            </p:cNvPr>
            <p:cNvSpPr/>
            <p:nvPr/>
          </p:nvSpPr>
          <p:spPr>
            <a:xfrm>
              <a:off x="12813197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782;p30">
              <a:extLst>
                <a:ext uri="{FF2B5EF4-FFF2-40B4-BE49-F238E27FC236}">
                  <a16:creationId xmlns:a16="http://schemas.microsoft.com/office/drawing/2014/main" id="{0A75C32B-4183-4C7E-B97E-9A2839B7C4BD}"/>
                </a:ext>
              </a:extLst>
            </p:cNvPr>
            <p:cNvSpPr/>
            <p:nvPr/>
          </p:nvSpPr>
          <p:spPr>
            <a:xfrm>
              <a:off x="13047500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783;p30">
              <a:extLst>
                <a:ext uri="{FF2B5EF4-FFF2-40B4-BE49-F238E27FC236}">
                  <a16:creationId xmlns:a16="http://schemas.microsoft.com/office/drawing/2014/main" id="{029B29E1-51FD-4237-8152-64CDEC47EE8B}"/>
                </a:ext>
              </a:extLst>
            </p:cNvPr>
            <p:cNvSpPr/>
            <p:nvPr/>
          </p:nvSpPr>
          <p:spPr>
            <a:xfrm>
              <a:off x="1328318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784;p30">
              <a:extLst>
                <a:ext uri="{FF2B5EF4-FFF2-40B4-BE49-F238E27FC236}">
                  <a16:creationId xmlns:a16="http://schemas.microsoft.com/office/drawing/2014/main" id="{D4000D29-7268-413F-9261-95B36B69A79C}"/>
                </a:ext>
              </a:extLst>
            </p:cNvPr>
            <p:cNvSpPr/>
            <p:nvPr/>
          </p:nvSpPr>
          <p:spPr>
            <a:xfrm>
              <a:off x="10579499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785;p30">
              <a:extLst>
                <a:ext uri="{FF2B5EF4-FFF2-40B4-BE49-F238E27FC236}">
                  <a16:creationId xmlns:a16="http://schemas.microsoft.com/office/drawing/2014/main" id="{B59BA3AA-BA16-4622-A591-DD8FB6D7788B}"/>
                </a:ext>
              </a:extLst>
            </p:cNvPr>
            <p:cNvSpPr/>
            <p:nvPr/>
          </p:nvSpPr>
          <p:spPr>
            <a:xfrm>
              <a:off x="1081446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786;p30">
              <a:extLst>
                <a:ext uri="{FF2B5EF4-FFF2-40B4-BE49-F238E27FC236}">
                  <a16:creationId xmlns:a16="http://schemas.microsoft.com/office/drawing/2014/main" id="{6C8E6DD1-BC31-4014-B93E-CBA511989CB9}"/>
                </a:ext>
              </a:extLst>
            </p:cNvPr>
            <p:cNvSpPr/>
            <p:nvPr/>
          </p:nvSpPr>
          <p:spPr>
            <a:xfrm>
              <a:off x="1104942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787;p30">
              <a:extLst>
                <a:ext uri="{FF2B5EF4-FFF2-40B4-BE49-F238E27FC236}">
                  <a16:creationId xmlns:a16="http://schemas.microsoft.com/office/drawing/2014/main" id="{961FD359-9312-40EC-8DC4-2210AB2B6211}"/>
                </a:ext>
              </a:extLst>
            </p:cNvPr>
            <p:cNvSpPr/>
            <p:nvPr/>
          </p:nvSpPr>
          <p:spPr>
            <a:xfrm>
              <a:off x="11285115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788;p30">
              <a:extLst>
                <a:ext uri="{FF2B5EF4-FFF2-40B4-BE49-F238E27FC236}">
                  <a16:creationId xmlns:a16="http://schemas.microsoft.com/office/drawing/2014/main" id="{378C863A-5A17-4564-9EBD-6ED24D592E91}"/>
                </a:ext>
              </a:extLst>
            </p:cNvPr>
            <p:cNvSpPr/>
            <p:nvPr/>
          </p:nvSpPr>
          <p:spPr>
            <a:xfrm>
              <a:off x="11520802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789;p30">
              <a:extLst>
                <a:ext uri="{FF2B5EF4-FFF2-40B4-BE49-F238E27FC236}">
                  <a16:creationId xmlns:a16="http://schemas.microsoft.com/office/drawing/2014/main" id="{4B19CF6C-388D-4B2F-9AD9-F41FCFEB0D0A}"/>
                </a:ext>
              </a:extLst>
            </p:cNvPr>
            <p:cNvSpPr/>
            <p:nvPr/>
          </p:nvSpPr>
          <p:spPr>
            <a:xfrm>
              <a:off x="1175510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790;p30">
              <a:extLst>
                <a:ext uri="{FF2B5EF4-FFF2-40B4-BE49-F238E27FC236}">
                  <a16:creationId xmlns:a16="http://schemas.microsoft.com/office/drawing/2014/main" id="{1DF4D71B-9176-4F53-B08B-D547277F4392}"/>
                </a:ext>
              </a:extLst>
            </p:cNvPr>
            <p:cNvSpPr/>
            <p:nvPr/>
          </p:nvSpPr>
          <p:spPr>
            <a:xfrm>
              <a:off x="1199079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791;p30">
              <a:extLst>
                <a:ext uri="{FF2B5EF4-FFF2-40B4-BE49-F238E27FC236}">
                  <a16:creationId xmlns:a16="http://schemas.microsoft.com/office/drawing/2014/main" id="{24F6DB5E-541C-4187-8C38-D81F6D1DE886}"/>
                </a:ext>
              </a:extLst>
            </p:cNvPr>
            <p:cNvSpPr/>
            <p:nvPr/>
          </p:nvSpPr>
          <p:spPr>
            <a:xfrm>
              <a:off x="1222647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792;p30">
              <a:extLst>
                <a:ext uri="{FF2B5EF4-FFF2-40B4-BE49-F238E27FC236}">
                  <a16:creationId xmlns:a16="http://schemas.microsoft.com/office/drawing/2014/main" id="{23470070-E615-4B70-AA9E-B9AFDB446435}"/>
                </a:ext>
              </a:extLst>
            </p:cNvPr>
            <p:cNvSpPr/>
            <p:nvPr/>
          </p:nvSpPr>
          <p:spPr>
            <a:xfrm>
              <a:off x="12460720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793;p30">
              <a:extLst>
                <a:ext uri="{FF2B5EF4-FFF2-40B4-BE49-F238E27FC236}">
                  <a16:creationId xmlns:a16="http://schemas.microsoft.com/office/drawing/2014/main" id="{F375981B-BC44-4DA4-8712-5E309CB345AB}"/>
                </a:ext>
              </a:extLst>
            </p:cNvPr>
            <p:cNvSpPr/>
            <p:nvPr/>
          </p:nvSpPr>
          <p:spPr>
            <a:xfrm>
              <a:off x="12696467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794;p30">
              <a:extLst>
                <a:ext uri="{FF2B5EF4-FFF2-40B4-BE49-F238E27FC236}">
                  <a16:creationId xmlns:a16="http://schemas.microsoft.com/office/drawing/2014/main" id="{6722E3EE-306C-40B4-91B7-B22D95E76E73}"/>
                </a:ext>
              </a:extLst>
            </p:cNvPr>
            <p:cNvSpPr/>
            <p:nvPr/>
          </p:nvSpPr>
          <p:spPr>
            <a:xfrm>
              <a:off x="1293215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795;p30">
              <a:extLst>
                <a:ext uri="{FF2B5EF4-FFF2-40B4-BE49-F238E27FC236}">
                  <a16:creationId xmlns:a16="http://schemas.microsoft.com/office/drawing/2014/main" id="{2C7B01CF-CCE3-4FF7-B65A-93A18A89809C}"/>
                </a:ext>
              </a:extLst>
            </p:cNvPr>
            <p:cNvSpPr/>
            <p:nvPr/>
          </p:nvSpPr>
          <p:spPr>
            <a:xfrm>
              <a:off x="1316784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796;p30">
              <a:extLst>
                <a:ext uri="{FF2B5EF4-FFF2-40B4-BE49-F238E27FC236}">
                  <a16:creationId xmlns:a16="http://schemas.microsoft.com/office/drawing/2014/main" id="{80A8C28B-D2D8-45ED-B038-03AF90971BAC}"/>
                </a:ext>
              </a:extLst>
            </p:cNvPr>
            <p:cNvSpPr/>
            <p:nvPr/>
          </p:nvSpPr>
          <p:spPr>
            <a:xfrm>
              <a:off x="10694785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797;p30">
              <a:extLst>
                <a:ext uri="{FF2B5EF4-FFF2-40B4-BE49-F238E27FC236}">
                  <a16:creationId xmlns:a16="http://schemas.microsoft.com/office/drawing/2014/main" id="{F09D45E3-5E08-4EE8-ABB1-8A1E5086CE57}"/>
                </a:ext>
              </a:extLst>
            </p:cNvPr>
            <p:cNvSpPr/>
            <p:nvPr/>
          </p:nvSpPr>
          <p:spPr>
            <a:xfrm>
              <a:off x="10929810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798;p30">
              <a:extLst>
                <a:ext uri="{FF2B5EF4-FFF2-40B4-BE49-F238E27FC236}">
                  <a16:creationId xmlns:a16="http://schemas.microsoft.com/office/drawing/2014/main" id="{A770D174-E0EB-4132-B376-2084561CBBAF}"/>
                </a:ext>
              </a:extLst>
            </p:cNvPr>
            <p:cNvSpPr/>
            <p:nvPr/>
          </p:nvSpPr>
          <p:spPr>
            <a:xfrm>
              <a:off x="11166219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799;p30">
              <a:extLst>
                <a:ext uri="{FF2B5EF4-FFF2-40B4-BE49-F238E27FC236}">
                  <a16:creationId xmlns:a16="http://schemas.microsoft.com/office/drawing/2014/main" id="{4E924FAC-E5EF-46B0-AAFD-D2289FD537EF}"/>
                </a:ext>
              </a:extLst>
            </p:cNvPr>
            <p:cNvSpPr/>
            <p:nvPr/>
          </p:nvSpPr>
          <p:spPr>
            <a:xfrm>
              <a:off x="11400461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800;p30">
              <a:extLst>
                <a:ext uri="{FF2B5EF4-FFF2-40B4-BE49-F238E27FC236}">
                  <a16:creationId xmlns:a16="http://schemas.microsoft.com/office/drawing/2014/main" id="{ED6358C0-FCAC-43DC-871B-AB9D15100032}"/>
                </a:ext>
              </a:extLst>
            </p:cNvPr>
            <p:cNvSpPr/>
            <p:nvPr/>
          </p:nvSpPr>
          <p:spPr>
            <a:xfrm>
              <a:off x="11636148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801;p30">
              <a:extLst>
                <a:ext uri="{FF2B5EF4-FFF2-40B4-BE49-F238E27FC236}">
                  <a16:creationId xmlns:a16="http://schemas.microsoft.com/office/drawing/2014/main" id="{0D658B53-E2AA-484A-8829-891DD7B42FFA}"/>
                </a:ext>
              </a:extLst>
            </p:cNvPr>
            <p:cNvSpPr/>
            <p:nvPr/>
          </p:nvSpPr>
          <p:spPr>
            <a:xfrm>
              <a:off x="11870451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802;p30">
              <a:extLst>
                <a:ext uri="{FF2B5EF4-FFF2-40B4-BE49-F238E27FC236}">
                  <a16:creationId xmlns:a16="http://schemas.microsoft.com/office/drawing/2014/main" id="{870D44F0-0E68-4800-BE97-EFBE0A3BA387}"/>
                </a:ext>
              </a:extLst>
            </p:cNvPr>
            <p:cNvSpPr/>
            <p:nvPr/>
          </p:nvSpPr>
          <p:spPr>
            <a:xfrm>
              <a:off x="12106137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803;p30">
              <a:extLst>
                <a:ext uri="{FF2B5EF4-FFF2-40B4-BE49-F238E27FC236}">
                  <a16:creationId xmlns:a16="http://schemas.microsoft.com/office/drawing/2014/main" id="{57849B9E-6752-4858-95D6-4E34AE929718}"/>
                </a:ext>
              </a:extLst>
            </p:cNvPr>
            <p:cNvSpPr/>
            <p:nvPr/>
          </p:nvSpPr>
          <p:spPr>
            <a:xfrm>
              <a:off x="12341824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804;p30">
              <a:extLst>
                <a:ext uri="{FF2B5EF4-FFF2-40B4-BE49-F238E27FC236}">
                  <a16:creationId xmlns:a16="http://schemas.microsoft.com/office/drawing/2014/main" id="{7F540AC9-C1CA-4B97-AF92-7FF5BCE0C07A}"/>
                </a:ext>
              </a:extLst>
            </p:cNvPr>
            <p:cNvSpPr/>
            <p:nvPr/>
          </p:nvSpPr>
          <p:spPr>
            <a:xfrm>
              <a:off x="12577511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805;p30">
              <a:extLst>
                <a:ext uri="{FF2B5EF4-FFF2-40B4-BE49-F238E27FC236}">
                  <a16:creationId xmlns:a16="http://schemas.microsoft.com/office/drawing/2014/main" id="{E0073FB9-8835-4156-94F3-3330C3506D47}"/>
                </a:ext>
              </a:extLst>
            </p:cNvPr>
            <p:cNvSpPr/>
            <p:nvPr/>
          </p:nvSpPr>
          <p:spPr>
            <a:xfrm>
              <a:off x="12813197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806;p30">
              <a:extLst>
                <a:ext uri="{FF2B5EF4-FFF2-40B4-BE49-F238E27FC236}">
                  <a16:creationId xmlns:a16="http://schemas.microsoft.com/office/drawing/2014/main" id="{B1331539-7DC3-485A-921D-371817EF094C}"/>
                </a:ext>
              </a:extLst>
            </p:cNvPr>
            <p:cNvSpPr/>
            <p:nvPr/>
          </p:nvSpPr>
          <p:spPr>
            <a:xfrm>
              <a:off x="13047500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807;p30">
              <a:extLst>
                <a:ext uri="{FF2B5EF4-FFF2-40B4-BE49-F238E27FC236}">
                  <a16:creationId xmlns:a16="http://schemas.microsoft.com/office/drawing/2014/main" id="{CFDAC6F6-7B46-475B-A96E-FD1CF3999599}"/>
                </a:ext>
              </a:extLst>
            </p:cNvPr>
            <p:cNvSpPr/>
            <p:nvPr/>
          </p:nvSpPr>
          <p:spPr>
            <a:xfrm>
              <a:off x="13283187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808;p30">
              <a:extLst>
                <a:ext uri="{FF2B5EF4-FFF2-40B4-BE49-F238E27FC236}">
                  <a16:creationId xmlns:a16="http://schemas.microsoft.com/office/drawing/2014/main" id="{E40520A2-1DF7-4C8C-B51C-842C9EA274F2}"/>
                </a:ext>
              </a:extLst>
            </p:cNvPr>
            <p:cNvSpPr/>
            <p:nvPr/>
          </p:nvSpPr>
          <p:spPr>
            <a:xfrm>
              <a:off x="10579499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809;p30">
              <a:extLst>
                <a:ext uri="{FF2B5EF4-FFF2-40B4-BE49-F238E27FC236}">
                  <a16:creationId xmlns:a16="http://schemas.microsoft.com/office/drawing/2014/main" id="{C1BE7882-2978-4EC3-9BD9-E09F49F4DA67}"/>
                </a:ext>
              </a:extLst>
            </p:cNvPr>
            <p:cNvSpPr/>
            <p:nvPr/>
          </p:nvSpPr>
          <p:spPr>
            <a:xfrm>
              <a:off x="1081446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810;p30">
              <a:extLst>
                <a:ext uri="{FF2B5EF4-FFF2-40B4-BE49-F238E27FC236}">
                  <a16:creationId xmlns:a16="http://schemas.microsoft.com/office/drawing/2014/main" id="{04B8AA14-EB1D-4315-9F1A-302ED41795EE}"/>
                </a:ext>
              </a:extLst>
            </p:cNvPr>
            <p:cNvSpPr/>
            <p:nvPr/>
          </p:nvSpPr>
          <p:spPr>
            <a:xfrm>
              <a:off x="1104942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811;p30">
              <a:extLst>
                <a:ext uri="{FF2B5EF4-FFF2-40B4-BE49-F238E27FC236}">
                  <a16:creationId xmlns:a16="http://schemas.microsoft.com/office/drawing/2014/main" id="{BCD79E9E-C549-4766-ABF3-EECF26C63A62}"/>
                </a:ext>
              </a:extLst>
            </p:cNvPr>
            <p:cNvSpPr/>
            <p:nvPr/>
          </p:nvSpPr>
          <p:spPr>
            <a:xfrm>
              <a:off x="11285115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812;p30">
              <a:extLst>
                <a:ext uri="{FF2B5EF4-FFF2-40B4-BE49-F238E27FC236}">
                  <a16:creationId xmlns:a16="http://schemas.microsoft.com/office/drawing/2014/main" id="{35656032-3D27-4C25-A2CA-42142F699384}"/>
                </a:ext>
              </a:extLst>
            </p:cNvPr>
            <p:cNvSpPr/>
            <p:nvPr/>
          </p:nvSpPr>
          <p:spPr>
            <a:xfrm>
              <a:off x="11520802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813;p30">
              <a:extLst>
                <a:ext uri="{FF2B5EF4-FFF2-40B4-BE49-F238E27FC236}">
                  <a16:creationId xmlns:a16="http://schemas.microsoft.com/office/drawing/2014/main" id="{A43ACC07-01EB-4404-9F35-3129ED8DEAA5}"/>
                </a:ext>
              </a:extLst>
            </p:cNvPr>
            <p:cNvSpPr/>
            <p:nvPr/>
          </p:nvSpPr>
          <p:spPr>
            <a:xfrm>
              <a:off x="1175510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814;p30">
              <a:extLst>
                <a:ext uri="{FF2B5EF4-FFF2-40B4-BE49-F238E27FC236}">
                  <a16:creationId xmlns:a16="http://schemas.microsoft.com/office/drawing/2014/main" id="{87722F41-AD0F-4CEE-B07E-64581562E2D8}"/>
                </a:ext>
              </a:extLst>
            </p:cNvPr>
            <p:cNvSpPr/>
            <p:nvPr/>
          </p:nvSpPr>
          <p:spPr>
            <a:xfrm>
              <a:off x="1199079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815;p30">
              <a:extLst>
                <a:ext uri="{FF2B5EF4-FFF2-40B4-BE49-F238E27FC236}">
                  <a16:creationId xmlns:a16="http://schemas.microsoft.com/office/drawing/2014/main" id="{7F71EC41-AFBF-4334-88C0-C3632577838B}"/>
                </a:ext>
              </a:extLst>
            </p:cNvPr>
            <p:cNvSpPr/>
            <p:nvPr/>
          </p:nvSpPr>
          <p:spPr>
            <a:xfrm>
              <a:off x="1222647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816;p30">
              <a:extLst>
                <a:ext uri="{FF2B5EF4-FFF2-40B4-BE49-F238E27FC236}">
                  <a16:creationId xmlns:a16="http://schemas.microsoft.com/office/drawing/2014/main" id="{F7F4552F-D90E-4C68-985C-E7BA7BBBE701}"/>
                </a:ext>
              </a:extLst>
            </p:cNvPr>
            <p:cNvSpPr/>
            <p:nvPr/>
          </p:nvSpPr>
          <p:spPr>
            <a:xfrm>
              <a:off x="12460720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817;p30">
              <a:extLst>
                <a:ext uri="{FF2B5EF4-FFF2-40B4-BE49-F238E27FC236}">
                  <a16:creationId xmlns:a16="http://schemas.microsoft.com/office/drawing/2014/main" id="{3D13D97F-CDCA-40F2-998E-9BFD03DDFE0A}"/>
                </a:ext>
              </a:extLst>
            </p:cNvPr>
            <p:cNvSpPr/>
            <p:nvPr/>
          </p:nvSpPr>
          <p:spPr>
            <a:xfrm>
              <a:off x="12696467" y="1521531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818;p30">
              <a:extLst>
                <a:ext uri="{FF2B5EF4-FFF2-40B4-BE49-F238E27FC236}">
                  <a16:creationId xmlns:a16="http://schemas.microsoft.com/office/drawing/2014/main" id="{37057BBC-ECDD-41CE-A98F-431F21C98FB7}"/>
                </a:ext>
              </a:extLst>
            </p:cNvPr>
            <p:cNvSpPr/>
            <p:nvPr/>
          </p:nvSpPr>
          <p:spPr>
            <a:xfrm>
              <a:off x="1293215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819;p30">
              <a:extLst>
                <a:ext uri="{FF2B5EF4-FFF2-40B4-BE49-F238E27FC236}">
                  <a16:creationId xmlns:a16="http://schemas.microsoft.com/office/drawing/2014/main" id="{A52EB03E-9C8B-4EED-93E2-6B82EB05FE6B}"/>
                </a:ext>
              </a:extLst>
            </p:cNvPr>
            <p:cNvSpPr/>
            <p:nvPr/>
          </p:nvSpPr>
          <p:spPr>
            <a:xfrm>
              <a:off x="1316784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9AA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820;p30">
              <a:extLst>
                <a:ext uri="{FF2B5EF4-FFF2-40B4-BE49-F238E27FC236}">
                  <a16:creationId xmlns:a16="http://schemas.microsoft.com/office/drawing/2014/main" id="{0A8AB936-ABA4-499D-A904-90D4D046F0DF}"/>
                </a:ext>
              </a:extLst>
            </p:cNvPr>
            <p:cNvSpPr/>
            <p:nvPr/>
          </p:nvSpPr>
          <p:spPr>
            <a:xfrm>
              <a:off x="10765380" y="919388"/>
              <a:ext cx="2383057" cy="606592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6" name="Google Shape;821;p30">
            <a:extLst>
              <a:ext uri="{FF2B5EF4-FFF2-40B4-BE49-F238E27FC236}">
                <a16:creationId xmlns:a16="http://schemas.microsoft.com/office/drawing/2014/main" id="{30D8C8A5-B66B-49F9-BD9F-CC2B358BF5DC}"/>
              </a:ext>
            </a:extLst>
          </p:cNvPr>
          <p:cNvSpPr txBox="1">
            <a:spLocks/>
          </p:cNvSpPr>
          <p:nvPr/>
        </p:nvSpPr>
        <p:spPr>
          <a:xfrm>
            <a:off x="1916755" y="339678"/>
            <a:ext cx="5191577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 SC"/>
              <a:buNone/>
              <a:defRPr sz="43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Font typeface="Patrick Hand SC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rick Hand SC"/>
                <a:sym typeface="Patrick Hand SC"/>
              </a:rPr>
              <a:t>Key Word of Your Choice</a:t>
            </a:r>
          </a:p>
        </p:txBody>
      </p:sp>
      <p:sp>
        <p:nvSpPr>
          <p:cNvPr id="137" name="Google Shape;822;p30">
            <a:extLst>
              <a:ext uri="{FF2B5EF4-FFF2-40B4-BE49-F238E27FC236}">
                <a16:creationId xmlns:a16="http://schemas.microsoft.com/office/drawing/2014/main" id="{8EC03E6F-3BF8-4781-9552-827D51E22B41}"/>
              </a:ext>
            </a:extLst>
          </p:cNvPr>
          <p:cNvSpPr txBox="1">
            <a:spLocks/>
          </p:cNvSpPr>
          <p:nvPr/>
        </p:nvSpPr>
        <p:spPr>
          <a:xfrm>
            <a:off x="1900828" y="3726744"/>
            <a:ext cx="2075100" cy="5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Comfortaa"/>
              <a:buNone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רגשי</a:t>
            </a:r>
          </a:p>
        </p:txBody>
      </p:sp>
      <p:grpSp>
        <p:nvGrpSpPr>
          <p:cNvPr id="138" name="Google Shape;823;p30">
            <a:extLst>
              <a:ext uri="{FF2B5EF4-FFF2-40B4-BE49-F238E27FC236}">
                <a16:creationId xmlns:a16="http://schemas.microsoft.com/office/drawing/2014/main" id="{341C71C9-FE10-4ED4-8C23-B04BF219C948}"/>
              </a:ext>
            </a:extLst>
          </p:cNvPr>
          <p:cNvGrpSpPr/>
          <p:nvPr/>
        </p:nvGrpSpPr>
        <p:grpSpPr>
          <a:xfrm>
            <a:off x="5164505" y="2584364"/>
            <a:ext cx="2506138" cy="2254917"/>
            <a:chOff x="4942608" y="1993184"/>
            <a:chExt cx="2506138" cy="2254917"/>
          </a:xfrm>
        </p:grpSpPr>
        <p:sp>
          <p:nvSpPr>
            <p:cNvPr id="139" name="Google Shape;824;p30">
              <a:extLst>
                <a:ext uri="{FF2B5EF4-FFF2-40B4-BE49-F238E27FC236}">
                  <a16:creationId xmlns:a16="http://schemas.microsoft.com/office/drawing/2014/main" id="{749F1713-032E-4028-BB0B-972D9D869DB7}"/>
                </a:ext>
              </a:extLst>
            </p:cNvPr>
            <p:cNvSpPr/>
            <p:nvPr/>
          </p:nvSpPr>
          <p:spPr>
            <a:xfrm>
              <a:off x="4944888" y="2038498"/>
              <a:ext cx="2503859" cy="2209603"/>
            </a:xfrm>
            <a:custGeom>
              <a:avLst/>
              <a:gdLst/>
              <a:ahLst/>
              <a:cxnLst/>
              <a:rect l="l" t="t" r="r" b="b"/>
              <a:pathLst>
                <a:path w="52674" h="73974" extrusionOk="0">
                  <a:moveTo>
                    <a:pt x="739" y="1"/>
                  </a:moveTo>
                  <a:cubicBezTo>
                    <a:pt x="334" y="1"/>
                    <a:pt x="1" y="322"/>
                    <a:pt x="1" y="727"/>
                  </a:cubicBezTo>
                  <a:lnTo>
                    <a:pt x="1" y="73248"/>
                  </a:lnTo>
                  <a:cubicBezTo>
                    <a:pt x="1" y="73653"/>
                    <a:pt x="334" y="73974"/>
                    <a:pt x="739" y="73974"/>
                  </a:cubicBezTo>
                  <a:lnTo>
                    <a:pt x="51948" y="73974"/>
                  </a:lnTo>
                  <a:cubicBezTo>
                    <a:pt x="52352" y="73974"/>
                    <a:pt x="52662" y="73653"/>
                    <a:pt x="52674" y="73260"/>
                  </a:cubicBezTo>
                  <a:lnTo>
                    <a:pt x="52674" y="727"/>
                  </a:lnTo>
                  <a:cubicBezTo>
                    <a:pt x="52674" y="322"/>
                    <a:pt x="52352" y="1"/>
                    <a:pt x="5194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3F3F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825;p30">
              <a:extLst>
                <a:ext uri="{FF2B5EF4-FFF2-40B4-BE49-F238E27FC236}">
                  <a16:creationId xmlns:a16="http://schemas.microsoft.com/office/drawing/2014/main" id="{C458A7EC-1CED-464D-87A6-A9215D76C076}"/>
                </a:ext>
              </a:extLst>
            </p:cNvPr>
            <p:cNvSpPr/>
            <p:nvPr/>
          </p:nvSpPr>
          <p:spPr>
            <a:xfrm>
              <a:off x="4942608" y="1993184"/>
              <a:ext cx="2504999" cy="855773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rgbClr val="B8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826;p30">
              <a:extLst>
                <a:ext uri="{FF2B5EF4-FFF2-40B4-BE49-F238E27FC236}">
                  <a16:creationId xmlns:a16="http://schemas.microsoft.com/office/drawing/2014/main" id="{58267CB9-A5DD-448F-8E97-DE2C8D8F72F7}"/>
                </a:ext>
              </a:extLst>
            </p:cNvPr>
            <p:cNvSpPr/>
            <p:nvPr/>
          </p:nvSpPr>
          <p:spPr>
            <a:xfrm>
              <a:off x="5008354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827;p30">
              <a:extLst>
                <a:ext uri="{FF2B5EF4-FFF2-40B4-BE49-F238E27FC236}">
                  <a16:creationId xmlns:a16="http://schemas.microsoft.com/office/drawing/2014/main" id="{7B40C9EA-45FF-4E6F-BD61-C2E3A92B35D9}"/>
                </a:ext>
              </a:extLst>
            </p:cNvPr>
            <p:cNvSpPr/>
            <p:nvPr/>
          </p:nvSpPr>
          <p:spPr>
            <a:xfrm>
              <a:off x="5211081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828;p30">
              <a:extLst>
                <a:ext uri="{FF2B5EF4-FFF2-40B4-BE49-F238E27FC236}">
                  <a16:creationId xmlns:a16="http://schemas.microsoft.com/office/drawing/2014/main" id="{EA289126-DCF7-4410-9AF4-9ED141FD7EE2}"/>
                </a:ext>
              </a:extLst>
            </p:cNvPr>
            <p:cNvSpPr/>
            <p:nvPr/>
          </p:nvSpPr>
          <p:spPr>
            <a:xfrm>
              <a:off x="5413809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829;p30">
              <a:extLst>
                <a:ext uri="{FF2B5EF4-FFF2-40B4-BE49-F238E27FC236}">
                  <a16:creationId xmlns:a16="http://schemas.microsoft.com/office/drawing/2014/main" id="{CA1815BA-FD0F-4AA6-993C-E81892652FC6}"/>
                </a:ext>
              </a:extLst>
            </p:cNvPr>
            <p:cNvSpPr/>
            <p:nvPr/>
          </p:nvSpPr>
          <p:spPr>
            <a:xfrm>
              <a:off x="5617159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830;p30">
              <a:extLst>
                <a:ext uri="{FF2B5EF4-FFF2-40B4-BE49-F238E27FC236}">
                  <a16:creationId xmlns:a16="http://schemas.microsoft.com/office/drawing/2014/main" id="{F544C278-108B-4527-9B1D-A4891187BA31}"/>
                </a:ext>
              </a:extLst>
            </p:cNvPr>
            <p:cNvSpPr/>
            <p:nvPr/>
          </p:nvSpPr>
          <p:spPr>
            <a:xfrm>
              <a:off x="5820510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831;p30">
              <a:extLst>
                <a:ext uri="{FF2B5EF4-FFF2-40B4-BE49-F238E27FC236}">
                  <a16:creationId xmlns:a16="http://schemas.microsoft.com/office/drawing/2014/main" id="{93E14B34-4B58-4C7C-82A2-5EAFEE54243F}"/>
                </a:ext>
              </a:extLst>
            </p:cNvPr>
            <p:cNvSpPr/>
            <p:nvPr/>
          </p:nvSpPr>
          <p:spPr>
            <a:xfrm>
              <a:off x="6022666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832;p30">
              <a:extLst>
                <a:ext uri="{FF2B5EF4-FFF2-40B4-BE49-F238E27FC236}">
                  <a16:creationId xmlns:a16="http://schemas.microsoft.com/office/drawing/2014/main" id="{F9AF07D1-1F59-4079-9DE7-16682B3C9C1E}"/>
                </a:ext>
              </a:extLst>
            </p:cNvPr>
            <p:cNvSpPr/>
            <p:nvPr/>
          </p:nvSpPr>
          <p:spPr>
            <a:xfrm>
              <a:off x="6226017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833;p30">
              <a:extLst>
                <a:ext uri="{FF2B5EF4-FFF2-40B4-BE49-F238E27FC236}">
                  <a16:creationId xmlns:a16="http://schemas.microsoft.com/office/drawing/2014/main" id="{B093BC69-9D96-4561-9F30-5DCCD8DCBE3A}"/>
                </a:ext>
              </a:extLst>
            </p:cNvPr>
            <p:cNvSpPr/>
            <p:nvPr/>
          </p:nvSpPr>
          <p:spPr>
            <a:xfrm>
              <a:off x="6429367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834;p30">
              <a:extLst>
                <a:ext uri="{FF2B5EF4-FFF2-40B4-BE49-F238E27FC236}">
                  <a16:creationId xmlns:a16="http://schemas.microsoft.com/office/drawing/2014/main" id="{DA5FCA44-BE8A-444C-BE78-3630AB58912C}"/>
                </a:ext>
              </a:extLst>
            </p:cNvPr>
            <p:cNvSpPr/>
            <p:nvPr/>
          </p:nvSpPr>
          <p:spPr>
            <a:xfrm>
              <a:off x="6631472" y="208550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835;p30">
              <a:extLst>
                <a:ext uri="{FF2B5EF4-FFF2-40B4-BE49-F238E27FC236}">
                  <a16:creationId xmlns:a16="http://schemas.microsoft.com/office/drawing/2014/main" id="{1E80BA1C-9CA3-46EC-AE54-0F577C43D415}"/>
                </a:ext>
              </a:extLst>
            </p:cNvPr>
            <p:cNvSpPr/>
            <p:nvPr/>
          </p:nvSpPr>
          <p:spPr>
            <a:xfrm>
              <a:off x="6834874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836;p30">
              <a:extLst>
                <a:ext uri="{FF2B5EF4-FFF2-40B4-BE49-F238E27FC236}">
                  <a16:creationId xmlns:a16="http://schemas.microsoft.com/office/drawing/2014/main" id="{1223369A-C9DF-437C-92EB-A91FDC29B9D3}"/>
                </a:ext>
              </a:extLst>
            </p:cNvPr>
            <p:cNvSpPr/>
            <p:nvPr/>
          </p:nvSpPr>
          <p:spPr>
            <a:xfrm>
              <a:off x="7038224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837;p30">
              <a:extLst>
                <a:ext uri="{FF2B5EF4-FFF2-40B4-BE49-F238E27FC236}">
                  <a16:creationId xmlns:a16="http://schemas.microsoft.com/office/drawing/2014/main" id="{C9B215A4-BCC8-401B-8864-9AA1FEA79FEA}"/>
                </a:ext>
              </a:extLst>
            </p:cNvPr>
            <p:cNvSpPr/>
            <p:nvPr/>
          </p:nvSpPr>
          <p:spPr>
            <a:xfrm>
              <a:off x="7241575" y="208550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838;p30">
              <a:extLst>
                <a:ext uri="{FF2B5EF4-FFF2-40B4-BE49-F238E27FC236}">
                  <a16:creationId xmlns:a16="http://schemas.microsoft.com/office/drawing/2014/main" id="{38E97343-435A-481E-87A9-99DFDA018AF8}"/>
                </a:ext>
              </a:extLst>
            </p:cNvPr>
            <p:cNvSpPr/>
            <p:nvPr/>
          </p:nvSpPr>
          <p:spPr>
            <a:xfrm>
              <a:off x="5107823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839;p30">
              <a:extLst>
                <a:ext uri="{FF2B5EF4-FFF2-40B4-BE49-F238E27FC236}">
                  <a16:creationId xmlns:a16="http://schemas.microsoft.com/office/drawing/2014/main" id="{D01B8D48-2731-4C1F-9CEC-446B3F267AF9}"/>
                </a:ext>
              </a:extLst>
            </p:cNvPr>
            <p:cNvSpPr/>
            <p:nvPr/>
          </p:nvSpPr>
          <p:spPr>
            <a:xfrm>
              <a:off x="5311225" y="2234503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840;p30">
              <a:extLst>
                <a:ext uri="{FF2B5EF4-FFF2-40B4-BE49-F238E27FC236}">
                  <a16:creationId xmlns:a16="http://schemas.microsoft.com/office/drawing/2014/main" id="{9513F2E8-2858-45E9-B7ED-2A6F28F52D97}"/>
                </a:ext>
              </a:extLst>
            </p:cNvPr>
            <p:cNvSpPr/>
            <p:nvPr/>
          </p:nvSpPr>
          <p:spPr>
            <a:xfrm>
              <a:off x="5514575" y="2234503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841;p30">
              <a:extLst>
                <a:ext uri="{FF2B5EF4-FFF2-40B4-BE49-F238E27FC236}">
                  <a16:creationId xmlns:a16="http://schemas.microsoft.com/office/drawing/2014/main" id="{EA65CA0D-1FC7-4636-84BF-F26ACC3D1A3C}"/>
                </a:ext>
              </a:extLst>
            </p:cNvPr>
            <p:cNvSpPr/>
            <p:nvPr/>
          </p:nvSpPr>
          <p:spPr>
            <a:xfrm>
              <a:off x="5716680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842;p30">
              <a:extLst>
                <a:ext uri="{FF2B5EF4-FFF2-40B4-BE49-F238E27FC236}">
                  <a16:creationId xmlns:a16="http://schemas.microsoft.com/office/drawing/2014/main" id="{C7BC64E4-A686-4323-BC26-16016FC6158E}"/>
                </a:ext>
              </a:extLst>
            </p:cNvPr>
            <p:cNvSpPr/>
            <p:nvPr/>
          </p:nvSpPr>
          <p:spPr>
            <a:xfrm>
              <a:off x="5920030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843;p30">
              <a:extLst>
                <a:ext uri="{FF2B5EF4-FFF2-40B4-BE49-F238E27FC236}">
                  <a16:creationId xmlns:a16="http://schemas.microsoft.com/office/drawing/2014/main" id="{591B9722-D672-454B-9F8D-C96DFC83ED2B}"/>
                </a:ext>
              </a:extLst>
            </p:cNvPr>
            <p:cNvSpPr/>
            <p:nvPr/>
          </p:nvSpPr>
          <p:spPr>
            <a:xfrm>
              <a:off x="6123381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844;p30">
              <a:extLst>
                <a:ext uri="{FF2B5EF4-FFF2-40B4-BE49-F238E27FC236}">
                  <a16:creationId xmlns:a16="http://schemas.microsoft.com/office/drawing/2014/main" id="{5AA38B87-E8F8-4BB5-979A-D67F02B76581}"/>
                </a:ext>
              </a:extLst>
            </p:cNvPr>
            <p:cNvSpPr/>
            <p:nvPr/>
          </p:nvSpPr>
          <p:spPr>
            <a:xfrm>
              <a:off x="6325537" y="2234503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845;p30">
              <a:extLst>
                <a:ext uri="{FF2B5EF4-FFF2-40B4-BE49-F238E27FC236}">
                  <a16:creationId xmlns:a16="http://schemas.microsoft.com/office/drawing/2014/main" id="{2942F208-F142-4518-B5F6-7D1F50E7A587}"/>
                </a:ext>
              </a:extLst>
            </p:cNvPr>
            <p:cNvSpPr/>
            <p:nvPr/>
          </p:nvSpPr>
          <p:spPr>
            <a:xfrm>
              <a:off x="6528888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846;p30">
              <a:extLst>
                <a:ext uri="{FF2B5EF4-FFF2-40B4-BE49-F238E27FC236}">
                  <a16:creationId xmlns:a16="http://schemas.microsoft.com/office/drawing/2014/main" id="{B9BD17CE-839A-40DF-A048-273A79D4CA31}"/>
                </a:ext>
              </a:extLst>
            </p:cNvPr>
            <p:cNvSpPr/>
            <p:nvPr/>
          </p:nvSpPr>
          <p:spPr>
            <a:xfrm>
              <a:off x="6732238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847;p30">
              <a:extLst>
                <a:ext uri="{FF2B5EF4-FFF2-40B4-BE49-F238E27FC236}">
                  <a16:creationId xmlns:a16="http://schemas.microsoft.com/office/drawing/2014/main" id="{6DD11136-B3DF-4033-B639-D53D48D11007}"/>
                </a:ext>
              </a:extLst>
            </p:cNvPr>
            <p:cNvSpPr/>
            <p:nvPr/>
          </p:nvSpPr>
          <p:spPr>
            <a:xfrm>
              <a:off x="6935589" y="2234503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848;p30">
              <a:extLst>
                <a:ext uri="{FF2B5EF4-FFF2-40B4-BE49-F238E27FC236}">
                  <a16:creationId xmlns:a16="http://schemas.microsoft.com/office/drawing/2014/main" id="{B9931F32-0E7E-4EFF-81E9-926213D34EF0}"/>
                </a:ext>
              </a:extLst>
            </p:cNvPr>
            <p:cNvSpPr/>
            <p:nvPr/>
          </p:nvSpPr>
          <p:spPr>
            <a:xfrm>
              <a:off x="7137745" y="2234503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849;p30">
              <a:extLst>
                <a:ext uri="{FF2B5EF4-FFF2-40B4-BE49-F238E27FC236}">
                  <a16:creationId xmlns:a16="http://schemas.microsoft.com/office/drawing/2014/main" id="{F5FE5C77-23BB-47B0-94B4-7D473572C1E8}"/>
                </a:ext>
              </a:extLst>
            </p:cNvPr>
            <p:cNvSpPr/>
            <p:nvPr/>
          </p:nvSpPr>
          <p:spPr>
            <a:xfrm>
              <a:off x="7341096" y="2234503"/>
              <a:ext cx="61830" cy="61830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850;p30">
              <a:extLst>
                <a:ext uri="{FF2B5EF4-FFF2-40B4-BE49-F238E27FC236}">
                  <a16:creationId xmlns:a16="http://schemas.microsoft.com/office/drawing/2014/main" id="{76B10317-5F67-4734-857A-7956C4C82FDA}"/>
                </a:ext>
              </a:extLst>
            </p:cNvPr>
            <p:cNvSpPr/>
            <p:nvPr/>
          </p:nvSpPr>
          <p:spPr>
            <a:xfrm>
              <a:off x="5008354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851;p30">
              <a:extLst>
                <a:ext uri="{FF2B5EF4-FFF2-40B4-BE49-F238E27FC236}">
                  <a16:creationId xmlns:a16="http://schemas.microsoft.com/office/drawing/2014/main" id="{F4529083-DE28-4F25-906D-1F7A41092E28}"/>
                </a:ext>
              </a:extLst>
            </p:cNvPr>
            <p:cNvSpPr/>
            <p:nvPr/>
          </p:nvSpPr>
          <p:spPr>
            <a:xfrm>
              <a:off x="5211081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852;p30">
              <a:extLst>
                <a:ext uri="{FF2B5EF4-FFF2-40B4-BE49-F238E27FC236}">
                  <a16:creationId xmlns:a16="http://schemas.microsoft.com/office/drawing/2014/main" id="{D2136BB5-012F-4B0E-ACB3-8197CAD42197}"/>
                </a:ext>
              </a:extLst>
            </p:cNvPr>
            <p:cNvSpPr/>
            <p:nvPr/>
          </p:nvSpPr>
          <p:spPr>
            <a:xfrm>
              <a:off x="5413809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853;p30">
              <a:extLst>
                <a:ext uri="{FF2B5EF4-FFF2-40B4-BE49-F238E27FC236}">
                  <a16:creationId xmlns:a16="http://schemas.microsoft.com/office/drawing/2014/main" id="{FC26EE3F-4381-4A99-9349-867391FB6881}"/>
                </a:ext>
              </a:extLst>
            </p:cNvPr>
            <p:cNvSpPr/>
            <p:nvPr/>
          </p:nvSpPr>
          <p:spPr>
            <a:xfrm>
              <a:off x="5617159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854;p30">
              <a:extLst>
                <a:ext uri="{FF2B5EF4-FFF2-40B4-BE49-F238E27FC236}">
                  <a16:creationId xmlns:a16="http://schemas.microsoft.com/office/drawing/2014/main" id="{C97AC431-ACAC-49D5-A2CE-0FA960763B67}"/>
                </a:ext>
              </a:extLst>
            </p:cNvPr>
            <p:cNvSpPr/>
            <p:nvPr/>
          </p:nvSpPr>
          <p:spPr>
            <a:xfrm>
              <a:off x="5820510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855;p30">
              <a:extLst>
                <a:ext uri="{FF2B5EF4-FFF2-40B4-BE49-F238E27FC236}">
                  <a16:creationId xmlns:a16="http://schemas.microsoft.com/office/drawing/2014/main" id="{1677DBF4-C522-4DC0-9AD2-482CD218A37A}"/>
                </a:ext>
              </a:extLst>
            </p:cNvPr>
            <p:cNvSpPr/>
            <p:nvPr/>
          </p:nvSpPr>
          <p:spPr>
            <a:xfrm>
              <a:off x="6022666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856;p30">
              <a:extLst>
                <a:ext uri="{FF2B5EF4-FFF2-40B4-BE49-F238E27FC236}">
                  <a16:creationId xmlns:a16="http://schemas.microsoft.com/office/drawing/2014/main" id="{5341036B-2118-46FC-AD50-B730E6EE93CA}"/>
                </a:ext>
              </a:extLst>
            </p:cNvPr>
            <p:cNvSpPr/>
            <p:nvPr/>
          </p:nvSpPr>
          <p:spPr>
            <a:xfrm>
              <a:off x="6226017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857;p30">
              <a:extLst>
                <a:ext uri="{FF2B5EF4-FFF2-40B4-BE49-F238E27FC236}">
                  <a16:creationId xmlns:a16="http://schemas.microsoft.com/office/drawing/2014/main" id="{26B67473-B5C3-40E5-A990-6F3006ECE63D}"/>
                </a:ext>
              </a:extLst>
            </p:cNvPr>
            <p:cNvSpPr/>
            <p:nvPr/>
          </p:nvSpPr>
          <p:spPr>
            <a:xfrm>
              <a:off x="6429367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858;p30">
              <a:extLst>
                <a:ext uri="{FF2B5EF4-FFF2-40B4-BE49-F238E27FC236}">
                  <a16:creationId xmlns:a16="http://schemas.microsoft.com/office/drawing/2014/main" id="{67AA831F-6E22-403F-80AF-9CFCC3F044AD}"/>
                </a:ext>
              </a:extLst>
            </p:cNvPr>
            <p:cNvSpPr/>
            <p:nvPr/>
          </p:nvSpPr>
          <p:spPr>
            <a:xfrm>
              <a:off x="6631472" y="2382826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859;p30">
              <a:extLst>
                <a:ext uri="{FF2B5EF4-FFF2-40B4-BE49-F238E27FC236}">
                  <a16:creationId xmlns:a16="http://schemas.microsoft.com/office/drawing/2014/main" id="{7A2219F2-4B17-419B-9AFF-653EE32E4383}"/>
                </a:ext>
              </a:extLst>
            </p:cNvPr>
            <p:cNvSpPr/>
            <p:nvPr/>
          </p:nvSpPr>
          <p:spPr>
            <a:xfrm>
              <a:off x="6834874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860;p30">
              <a:extLst>
                <a:ext uri="{FF2B5EF4-FFF2-40B4-BE49-F238E27FC236}">
                  <a16:creationId xmlns:a16="http://schemas.microsoft.com/office/drawing/2014/main" id="{C6DE85D5-A97C-42A4-B7F7-6743A347AF58}"/>
                </a:ext>
              </a:extLst>
            </p:cNvPr>
            <p:cNvSpPr/>
            <p:nvPr/>
          </p:nvSpPr>
          <p:spPr>
            <a:xfrm>
              <a:off x="7038224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861;p30">
              <a:extLst>
                <a:ext uri="{FF2B5EF4-FFF2-40B4-BE49-F238E27FC236}">
                  <a16:creationId xmlns:a16="http://schemas.microsoft.com/office/drawing/2014/main" id="{C428097B-58A5-4F92-BD46-AA2909A7E4E9}"/>
                </a:ext>
              </a:extLst>
            </p:cNvPr>
            <p:cNvSpPr/>
            <p:nvPr/>
          </p:nvSpPr>
          <p:spPr>
            <a:xfrm>
              <a:off x="7241575" y="2382826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862;p30">
              <a:extLst>
                <a:ext uri="{FF2B5EF4-FFF2-40B4-BE49-F238E27FC236}">
                  <a16:creationId xmlns:a16="http://schemas.microsoft.com/office/drawing/2014/main" id="{9B5DA336-FA5B-4815-B20E-35B503158AA8}"/>
                </a:ext>
              </a:extLst>
            </p:cNvPr>
            <p:cNvSpPr/>
            <p:nvPr/>
          </p:nvSpPr>
          <p:spPr>
            <a:xfrm>
              <a:off x="5107823" y="2530577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863;p30">
              <a:extLst>
                <a:ext uri="{FF2B5EF4-FFF2-40B4-BE49-F238E27FC236}">
                  <a16:creationId xmlns:a16="http://schemas.microsoft.com/office/drawing/2014/main" id="{6B87AF37-52C3-46D0-B503-DD9B7578D6D3}"/>
                </a:ext>
              </a:extLst>
            </p:cNvPr>
            <p:cNvSpPr/>
            <p:nvPr/>
          </p:nvSpPr>
          <p:spPr>
            <a:xfrm>
              <a:off x="5310602" y="2530577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864;p30">
              <a:extLst>
                <a:ext uri="{FF2B5EF4-FFF2-40B4-BE49-F238E27FC236}">
                  <a16:creationId xmlns:a16="http://schemas.microsoft.com/office/drawing/2014/main" id="{C99E9A10-E3EE-437F-A092-D053EC74E9E6}"/>
                </a:ext>
              </a:extLst>
            </p:cNvPr>
            <p:cNvSpPr/>
            <p:nvPr/>
          </p:nvSpPr>
          <p:spPr>
            <a:xfrm>
              <a:off x="5514575" y="2531200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65;p30">
              <a:extLst>
                <a:ext uri="{FF2B5EF4-FFF2-40B4-BE49-F238E27FC236}">
                  <a16:creationId xmlns:a16="http://schemas.microsoft.com/office/drawing/2014/main" id="{FF50DD52-56D3-4BDB-9154-53D4A29702F9}"/>
                </a:ext>
              </a:extLst>
            </p:cNvPr>
            <p:cNvSpPr/>
            <p:nvPr/>
          </p:nvSpPr>
          <p:spPr>
            <a:xfrm>
              <a:off x="5716680" y="2530577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66;p30">
              <a:extLst>
                <a:ext uri="{FF2B5EF4-FFF2-40B4-BE49-F238E27FC236}">
                  <a16:creationId xmlns:a16="http://schemas.microsoft.com/office/drawing/2014/main" id="{7FCC61B5-E6AA-4D2D-AA37-615BB209D1C8}"/>
                </a:ext>
              </a:extLst>
            </p:cNvPr>
            <p:cNvSpPr/>
            <p:nvPr/>
          </p:nvSpPr>
          <p:spPr>
            <a:xfrm>
              <a:off x="5920030" y="2530577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67;p30">
              <a:extLst>
                <a:ext uri="{FF2B5EF4-FFF2-40B4-BE49-F238E27FC236}">
                  <a16:creationId xmlns:a16="http://schemas.microsoft.com/office/drawing/2014/main" id="{B0D84BA7-FFFE-4157-89E2-33B9A2D6E218}"/>
                </a:ext>
              </a:extLst>
            </p:cNvPr>
            <p:cNvSpPr/>
            <p:nvPr/>
          </p:nvSpPr>
          <p:spPr>
            <a:xfrm>
              <a:off x="6122187" y="2530577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68;p30">
              <a:extLst>
                <a:ext uri="{FF2B5EF4-FFF2-40B4-BE49-F238E27FC236}">
                  <a16:creationId xmlns:a16="http://schemas.microsoft.com/office/drawing/2014/main" id="{3868299B-2320-4AEC-B24D-0B3A82917C16}"/>
                </a:ext>
              </a:extLst>
            </p:cNvPr>
            <p:cNvSpPr/>
            <p:nvPr/>
          </p:nvSpPr>
          <p:spPr>
            <a:xfrm>
              <a:off x="6325537" y="2530577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69;p30">
              <a:extLst>
                <a:ext uri="{FF2B5EF4-FFF2-40B4-BE49-F238E27FC236}">
                  <a16:creationId xmlns:a16="http://schemas.microsoft.com/office/drawing/2014/main" id="{8260BAE6-AA82-4223-B074-9E8624EC1E17}"/>
                </a:ext>
              </a:extLst>
            </p:cNvPr>
            <p:cNvSpPr/>
            <p:nvPr/>
          </p:nvSpPr>
          <p:spPr>
            <a:xfrm>
              <a:off x="6528888" y="2531200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70;p30">
              <a:extLst>
                <a:ext uri="{FF2B5EF4-FFF2-40B4-BE49-F238E27FC236}">
                  <a16:creationId xmlns:a16="http://schemas.microsoft.com/office/drawing/2014/main" id="{43479444-8E12-4265-849D-DC72D42C467C}"/>
                </a:ext>
              </a:extLst>
            </p:cNvPr>
            <p:cNvSpPr/>
            <p:nvPr/>
          </p:nvSpPr>
          <p:spPr>
            <a:xfrm>
              <a:off x="6732238" y="2531200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71;p30">
              <a:extLst>
                <a:ext uri="{FF2B5EF4-FFF2-40B4-BE49-F238E27FC236}">
                  <a16:creationId xmlns:a16="http://schemas.microsoft.com/office/drawing/2014/main" id="{5235536E-A17B-4AD1-B5B6-7A40A0C0B529}"/>
                </a:ext>
              </a:extLst>
            </p:cNvPr>
            <p:cNvSpPr/>
            <p:nvPr/>
          </p:nvSpPr>
          <p:spPr>
            <a:xfrm>
              <a:off x="6935589" y="2531200"/>
              <a:ext cx="61883" cy="61831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72;p30">
              <a:extLst>
                <a:ext uri="{FF2B5EF4-FFF2-40B4-BE49-F238E27FC236}">
                  <a16:creationId xmlns:a16="http://schemas.microsoft.com/office/drawing/2014/main" id="{0C07B845-2ECD-4E06-A8F9-065E88E4C9AB}"/>
                </a:ext>
              </a:extLst>
            </p:cNvPr>
            <p:cNvSpPr/>
            <p:nvPr/>
          </p:nvSpPr>
          <p:spPr>
            <a:xfrm>
              <a:off x="7137745" y="2531200"/>
              <a:ext cx="61831" cy="618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73;p30">
              <a:extLst>
                <a:ext uri="{FF2B5EF4-FFF2-40B4-BE49-F238E27FC236}">
                  <a16:creationId xmlns:a16="http://schemas.microsoft.com/office/drawing/2014/main" id="{C655B561-9F3E-4AAF-A4FF-5C1262143C04}"/>
                </a:ext>
              </a:extLst>
            </p:cNvPr>
            <p:cNvSpPr/>
            <p:nvPr/>
          </p:nvSpPr>
          <p:spPr>
            <a:xfrm>
              <a:off x="7341096" y="2531200"/>
              <a:ext cx="61830" cy="61830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74;p30">
              <a:extLst>
                <a:ext uri="{FF2B5EF4-FFF2-40B4-BE49-F238E27FC236}">
                  <a16:creationId xmlns:a16="http://schemas.microsoft.com/office/drawing/2014/main" id="{4ACB1E37-FF49-4E01-9156-FF1FF1E5ED65}"/>
                </a:ext>
              </a:extLst>
            </p:cNvPr>
            <p:cNvSpPr/>
            <p:nvPr/>
          </p:nvSpPr>
          <p:spPr>
            <a:xfrm>
              <a:off x="5008354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75;p30">
              <a:extLst>
                <a:ext uri="{FF2B5EF4-FFF2-40B4-BE49-F238E27FC236}">
                  <a16:creationId xmlns:a16="http://schemas.microsoft.com/office/drawing/2014/main" id="{81C5B49B-0923-4B53-809A-BC5114D029D9}"/>
                </a:ext>
              </a:extLst>
            </p:cNvPr>
            <p:cNvSpPr/>
            <p:nvPr/>
          </p:nvSpPr>
          <p:spPr>
            <a:xfrm>
              <a:off x="5211081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76;p30">
              <a:extLst>
                <a:ext uri="{FF2B5EF4-FFF2-40B4-BE49-F238E27FC236}">
                  <a16:creationId xmlns:a16="http://schemas.microsoft.com/office/drawing/2014/main" id="{9D4A4FA0-8AAF-456E-80AC-EBEE333B36DB}"/>
                </a:ext>
              </a:extLst>
            </p:cNvPr>
            <p:cNvSpPr/>
            <p:nvPr/>
          </p:nvSpPr>
          <p:spPr>
            <a:xfrm>
              <a:off x="5413809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77;p30">
              <a:extLst>
                <a:ext uri="{FF2B5EF4-FFF2-40B4-BE49-F238E27FC236}">
                  <a16:creationId xmlns:a16="http://schemas.microsoft.com/office/drawing/2014/main" id="{134EC867-19A1-4FA7-8B08-6F799528773C}"/>
                </a:ext>
              </a:extLst>
            </p:cNvPr>
            <p:cNvSpPr/>
            <p:nvPr/>
          </p:nvSpPr>
          <p:spPr>
            <a:xfrm>
              <a:off x="5617159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78;p30">
              <a:extLst>
                <a:ext uri="{FF2B5EF4-FFF2-40B4-BE49-F238E27FC236}">
                  <a16:creationId xmlns:a16="http://schemas.microsoft.com/office/drawing/2014/main" id="{3FA53A48-146E-4995-B48A-AF3B1BBD56C4}"/>
                </a:ext>
              </a:extLst>
            </p:cNvPr>
            <p:cNvSpPr/>
            <p:nvPr/>
          </p:nvSpPr>
          <p:spPr>
            <a:xfrm>
              <a:off x="5820510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79;p30">
              <a:extLst>
                <a:ext uri="{FF2B5EF4-FFF2-40B4-BE49-F238E27FC236}">
                  <a16:creationId xmlns:a16="http://schemas.microsoft.com/office/drawing/2014/main" id="{409DD74F-3DD9-46A2-9124-DA57C3600146}"/>
                </a:ext>
              </a:extLst>
            </p:cNvPr>
            <p:cNvSpPr/>
            <p:nvPr/>
          </p:nvSpPr>
          <p:spPr>
            <a:xfrm>
              <a:off x="6022666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80;p30">
              <a:extLst>
                <a:ext uri="{FF2B5EF4-FFF2-40B4-BE49-F238E27FC236}">
                  <a16:creationId xmlns:a16="http://schemas.microsoft.com/office/drawing/2014/main" id="{977328B5-F11C-4E4D-B3D5-1E57CE3B9D46}"/>
                </a:ext>
              </a:extLst>
            </p:cNvPr>
            <p:cNvSpPr/>
            <p:nvPr/>
          </p:nvSpPr>
          <p:spPr>
            <a:xfrm>
              <a:off x="6226017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81;p30">
              <a:extLst>
                <a:ext uri="{FF2B5EF4-FFF2-40B4-BE49-F238E27FC236}">
                  <a16:creationId xmlns:a16="http://schemas.microsoft.com/office/drawing/2014/main" id="{3F230B1D-6187-4A22-A4EA-DA5C72FD2717}"/>
                </a:ext>
              </a:extLst>
            </p:cNvPr>
            <p:cNvSpPr/>
            <p:nvPr/>
          </p:nvSpPr>
          <p:spPr>
            <a:xfrm>
              <a:off x="6429367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82;p30">
              <a:extLst>
                <a:ext uri="{FF2B5EF4-FFF2-40B4-BE49-F238E27FC236}">
                  <a16:creationId xmlns:a16="http://schemas.microsoft.com/office/drawing/2014/main" id="{35B0145E-99CC-4102-BF8B-7216405712CE}"/>
                </a:ext>
              </a:extLst>
            </p:cNvPr>
            <p:cNvSpPr/>
            <p:nvPr/>
          </p:nvSpPr>
          <p:spPr>
            <a:xfrm>
              <a:off x="6631472" y="2679523"/>
              <a:ext cx="61883" cy="6188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83;p30">
              <a:extLst>
                <a:ext uri="{FF2B5EF4-FFF2-40B4-BE49-F238E27FC236}">
                  <a16:creationId xmlns:a16="http://schemas.microsoft.com/office/drawing/2014/main" id="{0FDB477B-22CF-4861-9415-C233BBCBC15E}"/>
                </a:ext>
              </a:extLst>
            </p:cNvPr>
            <p:cNvSpPr/>
            <p:nvPr/>
          </p:nvSpPr>
          <p:spPr>
            <a:xfrm>
              <a:off x="6834874" y="2678900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84;p30">
              <a:extLst>
                <a:ext uri="{FF2B5EF4-FFF2-40B4-BE49-F238E27FC236}">
                  <a16:creationId xmlns:a16="http://schemas.microsoft.com/office/drawing/2014/main" id="{A0F0F5F8-7C78-45CD-93DA-D3008AF26814}"/>
                </a:ext>
              </a:extLst>
            </p:cNvPr>
            <p:cNvSpPr/>
            <p:nvPr/>
          </p:nvSpPr>
          <p:spPr>
            <a:xfrm>
              <a:off x="7038224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85;p30">
              <a:extLst>
                <a:ext uri="{FF2B5EF4-FFF2-40B4-BE49-F238E27FC236}">
                  <a16:creationId xmlns:a16="http://schemas.microsoft.com/office/drawing/2014/main" id="{84F45B31-2F2C-4972-9760-0B044C645E06}"/>
                </a:ext>
              </a:extLst>
            </p:cNvPr>
            <p:cNvSpPr/>
            <p:nvPr/>
          </p:nvSpPr>
          <p:spPr>
            <a:xfrm>
              <a:off x="7241575" y="2679523"/>
              <a:ext cx="61831" cy="6188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4DD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86;p30">
              <a:extLst>
                <a:ext uri="{FF2B5EF4-FFF2-40B4-BE49-F238E27FC236}">
                  <a16:creationId xmlns:a16="http://schemas.microsoft.com/office/drawing/2014/main" id="{78A1AD62-CD1C-485C-ACD7-963E3EAB1C92}"/>
                </a:ext>
              </a:extLst>
            </p:cNvPr>
            <p:cNvSpPr/>
            <p:nvPr/>
          </p:nvSpPr>
          <p:spPr>
            <a:xfrm>
              <a:off x="5168732" y="2159370"/>
              <a:ext cx="2056102" cy="523374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2" name="Google Shape;887;p30">
            <a:extLst>
              <a:ext uri="{FF2B5EF4-FFF2-40B4-BE49-F238E27FC236}">
                <a16:creationId xmlns:a16="http://schemas.microsoft.com/office/drawing/2014/main" id="{C27FF900-273C-4579-B6A7-F54FDFFACEF4}"/>
              </a:ext>
            </a:extLst>
          </p:cNvPr>
          <p:cNvSpPr txBox="1">
            <a:spLocks/>
          </p:cNvSpPr>
          <p:nvPr/>
        </p:nvSpPr>
        <p:spPr>
          <a:xfrm>
            <a:off x="1702022" y="2645893"/>
            <a:ext cx="23583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 SC"/>
              <a:buNone/>
              <a:defRPr sz="2500" b="1" i="0" u="none" strike="noStrike" cap="none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000"/>
              <a:buFont typeface="Patrick Hand SC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9AA6FD"/>
                </a:solidFill>
                <a:effectLst/>
                <a:uLnTx/>
                <a:uFillTx/>
                <a:latin typeface="Patrick Hand SC"/>
                <a:sym typeface="Patrick Hand SC"/>
              </a:rPr>
              <a:t>Hebrew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9AA6FD"/>
              </a:solidFill>
              <a:effectLst/>
              <a:uLnTx/>
              <a:uFillTx/>
              <a:latin typeface="Patrick Hand SC"/>
              <a:sym typeface="Patrick Hand SC"/>
            </a:endParaRPr>
          </a:p>
        </p:txBody>
      </p:sp>
      <p:sp>
        <p:nvSpPr>
          <p:cNvPr id="203" name="Google Shape;888;p30">
            <a:extLst>
              <a:ext uri="{FF2B5EF4-FFF2-40B4-BE49-F238E27FC236}">
                <a16:creationId xmlns:a16="http://schemas.microsoft.com/office/drawing/2014/main" id="{E08BDE11-3187-472C-9E66-5E2EB884E613}"/>
              </a:ext>
            </a:extLst>
          </p:cNvPr>
          <p:cNvSpPr txBox="1">
            <a:spLocks/>
          </p:cNvSpPr>
          <p:nvPr/>
        </p:nvSpPr>
        <p:spPr>
          <a:xfrm>
            <a:off x="5393667" y="3827002"/>
            <a:ext cx="2075100" cy="5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emotional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sym typeface="Comfortaa"/>
            </a:endParaRPr>
          </a:p>
        </p:txBody>
      </p:sp>
      <p:sp>
        <p:nvSpPr>
          <p:cNvPr id="204" name="Google Shape;889;p30">
            <a:extLst>
              <a:ext uri="{FF2B5EF4-FFF2-40B4-BE49-F238E27FC236}">
                <a16:creationId xmlns:a16="http://schemas.microsoft.com/office/drawing/2014/main" id="{790882F8-A732-4A15-BAAA-9851E2C28303}"/>
              </a:ext>
            </a:extLst>
          </p:cNvPr>
          <p:cNvSpPr txBox="1">
            <a:spLocks/>
          </p:cNvSpPr>
          <p:nvPr/>
        </p:nvSpPr>
        <p:spPr>
          <a:xfrm>
            <a:off x="5238424" y="2645893"/>
            <a:ext cx="23583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 SC"/>
              <a:buNone/>
              <a:defRPr sz="25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000"/>
              <a:buFont typeface="Patrick Hand SC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4DD11E"/>
                </a:solidFill>
                <a:effectLst/>
                <a:uLnTx/>
                <a:uFillTx/>
                <a:latin typeface="Patrick Hand SC"/>
                <a:sym typeface="Patrick Hand SC"/>
              </a:rPr>
              <a:t>English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4DD11E"/>
              </a:solidFill>
              <a:effectLst/>
              <a:uLnTx/>
              <a:uFillTx/>
              <a:latin typeface="Patrick Hand SC"/>
              <a:sym typeface="Patrick Hand SC"/>
            </a:endParaRPr>
          </a:p>
        </p:txBody>
      </p:sp>
      <p:sp>
        <p:nvSpPr>
          <p:cNvPr id="205" name="Google Shape;890;p30">
            <a:extLst>
              <a:ext uri="{FF2B5EF4-FFF2-40B4-BE49-F238E27FC236}">
                <a16:creationId xmlns:a16="http://schemas.microsoft.com/office/drawing/2014/main" id="{34200516-3AC7-46C5-ADC4-E2E05ACF3776}"/>
              </a:ext>
            </a:extLst>
          </p:cNvPr>
          <p:cNvSpPr/>
          <p:nvPr/>
        </p:nvSpPr>
        <p:spPr>
          <a:xfrm>
            <a:off x="996990" y="4098722"/>
            <a:ext cx="485773" cy="367181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rgbClr val="FFE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6" name="Google Shape;891;p30">
            <a:extLst>
              <a:ext uri="{FF2B5EF4-FFF2-40B4-BE49-F238E27FC236}">
                <a16:creationId xmlns:a16="http://schemas.microsoft.com/office/drawing/2014/main" id="{7FC58159-783C-45E5-AF4C-7BCFEE522CB2}"/>
              </a:ext>
            </a:extLst>
          </p:cNvPr>
          <p:cNvSpPr/>
          <p:nvPr/>
        </p:nvSpPr>
        <p:spPr>
          <a:xfrm>
            <a:off x="4390847" y="3465148"/>
            <a:ext cx="557709" cy="405060"/>
          </a:xfrm>
          <a:custGeom>
            <a:avLst/>
            <a:gdLst/>
            <a:ahLst/>
            <a:cxnLst/>
            <a:rect l="l" t="t" r="r" b="b"/>
            <a:pathLst>
              <a:path w="11863" h="8616" extrusionOk="0">
                <a:moveTo>
                  <a:pt x="5797" y="3139"/>
                </a:moveTo>
                <a:cubicBezTo>
                  <a:pt x="6236" y="3976"/>
                  <a:pt x="6466" y="4917"/>
                  <a:pt x="6466" y="5859"/>
                </a:cubicBezTo>
                <a:cubicBezTo>
                  <a:pt x="6448" y="5972"/>
                  <a:pt x="6258" y="7723"/>
                  <a:pt x="5929" y="7723"/>
                </a:cubicBezTo>
                <a:cubicBezTo>
                  <a:pt x="5893" y="7723"/>
                  <a:pt x="5856" y="7703"/>
                  <a:pt x="5818" y="7658"/>
                </a:cubicBezTo>
                <a:cubicBezTo>
                  <a:pt x="5274" y="7030"/>
                  <a:pt x="5002" y="6235"/>
                  <a:pt x="5044" y="5419"/>
                </a:cubicBezTo>
                <a:cubicBezTo>
                  <a:pt x="5106" y="4603"/>
                  <a:pt x="5357" y="3829"/>
                  <a:pt x="5797" y="3139"/>
                </a:cubicBezTo>
                <a:close/>
                <a:moveTo>
                  <a:pt x="2491" y="0"/>
                </a:moveTo>
                <a:cubicBezTo>
                  <a:pt x="1982" y="0"/>
                  <a:pt x="1494" y="150"/>
                  <a:pt x="1089" y="523"/>
                </a:cubicBezTo>
                <a:cubicBezTo>
                  <a:pt x="189" y="1360"/>
                  <a:pt x="1" y="2783"/>
                  <a:pt x="461" y="3892"/>
                </a:cubicBezTo>
                <a:cubicBezTo>
                  <a:pt x="760" y="4639"/>
                  <a:pt x="1318" y="4986"/>
                  <a:pt x="1937" y="4986"/>
                </a:cubicBezTo>
                <a:cubicBezTo>
                  <a:pt x="2358" y="4986"/>
                  <a:pt x="2808" y="4825"/>
                  <a:pt x="3223" y="4520"/>
                </a:cubicBezTo>
                <a:cubicBezTo>
                  <a:pt x="4429" y="3637"/>
                  <a:pt x="3705" y="1982"/>
                  <a:pt x="2518" y="1982"/>
                </a:cubicBezTo>
                <a:cubicBezTo>
                  <a:pt x="2242" y="1982"/>
                  <a:pt x="1941" y="2072"/>
                  <a:pt x="1633" y="2281"/>
                </a:cubicBezTo>
                <a:cubicBezTo>
                  <a:pt x="1283" y="2526"/>
                  <a:pt x="1490" y="3035"/>
                  <a:pt x="1824" y="3035"/>
                </a:cubicBezTo>
                <a:cubicBezTo>
                  <a:pt x="1889" y="3035"/>
                  <a:pt x="1959" y="3016"/>
                  <a:pt x="2031" y="2971"/>
                </a:cubicBezTo>
                <a:cubicBezTo>
                  <a:pt x="2235" y="2841"/>
                  <a:pt x="2397" y="2787"/>
                  <a:pt x="2521" y="2787"/>
                </a:cubicBezTo>
                <a:cubicBezTo>
                  <a:pt x="3095" y="2787"/>
                  <a:pt x="2848" y="3950"/>
                  <a:pt x="2177" y="4122"/>
                </a:cubicBezTo>
                <a:cubicBezTo>
                  <a:pt x="2099" y="4148"/>
                  <a:pt x="2014" y="4166"/>
                  <a:pt x="1925" y="4166"/>
                </a:cubicBezTo>
                <a:cubicBezTo>
                  <a:pt x="1870" y="4166"/>
                  <a:pt x="1815" y="4159"/>
                  <a:pt x="1759" y="4143"/>
                </a:cubicBezTo>
                <a:cubicBezTo>
                  <a:pt x="1445" y="3996"/>
                  <a:pt x="1235" y="3724"/>
                  <a:pt x="1173" y="3411"/>
                </a:cubicBezTo>
                <a:cubicBezTo>
                  <a:pt x="984" y="2741"/>
                  <a:pt x="984" y="1925"/>
                  <a:pt x="1424" y="1360"/>
                </a:cubicBezTo>
                <a:cubicBezTo>
                  <a:pt x="1712" y="975"/>
                  <a:pt x="2111" y="832"/>
                  <a:pt x="2536" y="832"/>
                </a:cubicBezTo>
                <a:cubicBezTo>
                  <a:pt x="3129" y="832"/>
                  <a:pt x="3774" y="1110"/>
                  <a:pt x="4248" y="1402"/>
                </a:cubicBezTo>
                <a:cubicBezTo>
                  <a:pt x="4688" y="1674"/>
                  <a:pt x="5065" y="2030"/>
                  <a:pt x="5357" y="2448"/>
                </a:cubicBezTo>
                <a:cubicBezTo>
                  <a:pt x="4541" y="3683"/>
                  <a:pt x="4060" y="5168"/>
                  <a:pt x="4290" y="6256"/>
                </a:cubicBezTo>
                <a:cubicBezTo>
                  <a:pt x="4441" y="7040"/>
                  <a:pt x="5351" y="8615"/>
                  <a:pt x="6146" y="8615"/>
                </a:cubicBezTo>
                <a:cubicBezTo>
                  <a:pt x="6455" y="8615"/>
                  <a:pt x="6746" y="8378"/>
                  <a:pt x="6969" y="7763"/>
                </a:cubicBezTo>
                <a:cubicBezTo>
                  <a:pt x="7533" y="6172"/>
                  <a:pt x="7282" y="3996"/>
                  <a:pt x="6341" y="2427"/>
                </a:cubicBezTo>
                <a:cubicBezTo>
                  <a:pt x="6445" y="2302"/>
                  <a:pt x="6550" y="2197"/>
                  <a:pt x="6655" y="2113"/>
                </a:cubicBezTo>
                <a:cubicBezTo>
                  <a:pt x="7178" y="1606"/>
                  <a:pt x="8050" y="942"/>
                  <a:pt x="8870" y="942"/>
                </a:cubicBezTo>
                <a:cubicBezTo>
                  <a:pt x="9131" y="942"/>
                  <a:pt x="9388" y="1010"/>
                  <a:pt x="9626" y="1172"/>
                </a:cubicBezTo>
                <a:cubicBezTo>
                  <a:pt x="10316" y="1632"/>
                  <a:pt x="10944" y="2762"/>
                  <a:pt x="10212" y="3473"/>
                </a:cubicBezTo>
                <a:cubicBezTo>
                  <a:pt x="9982" y="3704"/>
                  <a:pt x="9710" y="3892"/>
                  <a:pt x="9375" y="3955"/>
                </a:cubicBezTo>
                <a:cubicBezTo>
                  <a:pt x="9292" y="3967"/>
                  <a:pt x="9218" y="3973"/>
                  <a:pt x="9150" y="3973"/>
                </a:cubicBezTo>
                <a:cubicBezTo>
                  <a:pt x="8207" y="3973"/>
                  <a:pt x="8661" y="2821"/>
                  <a:pt x="9120" y="2821"/>
                </a:cubicBezTo>
                <a:cubicBezTo>
                  <a:pt x="9170" y="2821"/>
                  <a:pt x="9221" y="2835"/>
                  <a:pt x="9270" y="2867"/>
                </a:cubicBezTo>
                <a:cubicBezTo>
                  <a:pt x="9318" y="2900"/>
                  <a:pt x="9368" y="2914"/>
                  <a:pt x="9416" y="2914"/>
                </a:cubicBezTo>
                <a:cubicBezTo>
                  <a:pt x="9642" y="2914"/>
                  <a:pt x="9833" y="2600"/>
                  <a:pt x="9626" y="2427"/>
                </a:cubicBezTo>
                <a:cubicBezTo>
                  <a:pt x="9307" y="2167"/>
                  <a:pt x="9014" y="2058"/>
                  <a:pt x="8761" y="2058"/>
                </a:cubicBezTo>
                <a:cubicBezTo>
                  <a:pt x="7569" y="2058"/>
                  <a:pt x="7231" y="4460"/>
                  <a:pt x="8956" y="4771"/>
                </a:cubicBezTo>
                <a:cubicBezTo>
                  <a:pt x="9095" y="4796"/>
                  <a:pt x="9229" y="4808"/>
                  <a:pt x="9356" y="4808"/>
                </a:cubicBezTo>
                <a:cubicBezTo>
                  <a:pt x="11228" y="4808"/>
                  <a:pt x="11863" y="2215"/>
                  <a:pt x="10609" y="942"/>
                </a:cubicBezTo>
                <a:cubicBezTo>
                  <a:pt x="10035" y="352"/>
                  <a:pt x="9411" y="102"/>
                  <a:pt x="8785" y="102"/>
                </a:cubicBezTo>
                <a:cubicBezTo>
                  <a:pt x="7746" y="102"/>
                  <a:pt x="6703" y="791"/>
                  <a:pt x="5881" y="1758"/>
                </a:cubicBezTo>
                <a:cubicBezTo>
                  <a:pt x="5776" y="1632"/>
                  <a:pt x="5671" y="1507"/>
                  <a:pt x="5546" y="1402"/>
                </a:cubicBezTo>
                <a:cubicBezTo>
                  <a:pt x="4841" y="726"/>
                  <a:pt x="3612" y="0"/>
                  <a:pt x="2491" y="0"/>
                </a:cubicBezTo>
                <a:close/>
              </a:path>
            </a:pathLst>
          </a:custGeom>
          <a:solidFill>
            <a:srgbClr val="FFB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7" name="Google Shape;892;p30">
            <a:extLst>
              <a:ext uri="{FF2B5EF4-FFF2-40B4-BE49-F238E27FC236}">
                <a16:creationId xmlns:a16="http://schemas.microsoft.com/office/drawing/2014/main" id="{8E096A72-732D-4556-9FAB-56240D541A0C}"/>
              </a:ext>
            </a:extLst>
          </p:cNvPr>
          <p:cNvSpPr/>
          <p:nvPr/>
        </p:nvSpPr>
        <p:spPr>
          <a:xfrm flipH="1">
            <a:off x="7807882" y="2182114"/>
            <a:ext cx="295263" cy="223180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rgbClr val="FFE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8" name="Google Shape;821;p30">
            <a:extLst>
              <a:ext uri="{FF2B5EF4-FFF2-40B4-BE49-F238E27FC236}">
                <a16:creationId xmlns:a16="http://schemas.microsoft.com/office/drawing/2014/main" id="{9AA43D36-19A6-46BA-B2C7-FD9DABEFF80E}"/>
              </a:ext>
            </a:extLst>
          </p:cNvPr>
          <p:cNvSpPr txBox="1">
            <a:spLocks/>
          </p:cNvSpPr>
          <p:nvPr/>
        </p:nvSpPr>
        <p:spPr>
          <a:xfrm>
            <a:off x="887718" y="1122415"/>
            <a:ext cx="7253334" cy="86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 SC"/>
              <a:buNone/>
              <a:defRPr sz="43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Font typeface="Patrick Hand SC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10000"/>
                  </a:srgbClr>
                </a:solidFill>
                <a:effectLst/>
                <a:uLnTx/>
                <a:uFillTx/>
                <a:latin typeface="Patrick Hand SC"/>
                <a:sym typeface="Patrick Hand SC"/>
              </a:rPr>
              <a:t>Choose a key word from the list and write it on the card provided</a:t>
            </a:r>
          </a:p>
        </p:txBody>
      </p:sp>
      <p:sp>
        <p:nvSpPr>
          <p:cNvPr id="209" name="Subtitle 2">
            <a:extLst>
              <a:ext uri="{FF2B5EF4-FFF2-40B4-BE49-F238E27FC236}">
                <a16:creationId xmlns:a16="http://schemas.microsoft.com/office/drawing/2014/main" id="{A20FCE98-A43F-434A-AA58-83F2CCDF76DA}"/>
              </a:ext>
            </a:extLst>
          </p:cNvPr>
          <p:cNvSpPr txBox="1">
            <a:spLocks/>
          </p:cNvSpPr>
          <p:nvPr/>
        </p:nvSpPr>
        <p:spPr>
          <a:xfrm>
            <a:off x="1510730" y="1961301"/>
            <a:ext cx="1368607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l">
              <a:buClr>
                <a:srgbClr val="FFCC00"/>
              </a:buClr>
              <a:buFont typeface="Comfortaa"/>
              <a:buNone/>
            </a:pPr>
            <a:r>
              <a:rPr lang="en-US" sz="2500" u="sng" dirty="0">
                <a:solidFill>
                  <a:srgbClr val="D16DD9"/>
                </a:solidFill>
                <a:latin typeface="Patrick Hand SC"/>
                <a:sym typeface="Patrick Hand SC"/>
              </a:rPr>
              <a:t>Example: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6;p29">
            <a:extLst>
              <a:ext uri="{FF2B5EF4-FFF2-40B4-BE49-F238E27FC236}">
                <a16:creationId xmlns:a16="http://schemas.microsoft.com/office/drawing/2014/main" id="{58230DA9-599F-4558-AC0C-F85FFE7C119E}"/>
              </a:ext>
            </a:extLst>
          </p:cNvPr>
          <p:cNvSpPr txBox="1">
            <a:spLocks/>
          </p:cNvSpPr>
          <p:nvPr/>
        </p:nvSpPr>
        <p:spPr>
          <a:xfrm>
            <a:off x="1738461" y="553175"/>
            <a:ext cx="56769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trick Hand SC"/>
              <a:buNone/>
              <a:defRPr sz="43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D11E"/>
              </a:buClr>
              <a:buSzPts val="2800"/>
              <a:buFont typeface="Patrick Hand SC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>
                <a:ln>
                  <a:noFill/>
                </a:ln>
                <a:solidFill>
                  <a:srgbClr val="FFBC52"/>
                </a:solidFill>
                <a:effectLst/>
                <a:uLnTx/>
                <a:uFillTx/>
                <a:latin typeface="Patrick Hand SC"/>
                <a:sym typeface="Patrick Hand SC"/>
              </a:rPr>
              <a:t>Syllable</a:t>
            </a:r>
            <a:r>
              <a:rPr kumimoji="0" lang="en-US" sz="4300" b="1" i="0" u="none" strike="noStrike" kern="0" cap="none" spc="0" normalizeH="0" baseline="0" noProof="0">
                <a:ln>
                  <a:noFill/>
                </a:ln>
                <a:solidFill>
                  <a:srgbClr val="FF9500"/>
                </a:solidFill>
                <a:effectLst/>
                <a:uLnTx/>
                <a:uFillTx/>
                <a:latin typeface="Patrick Hand SC"/>
                <a:sym typeface="Patrick Hand SC"/>
              </a:rPr>
              <a:t> Division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srgbClr val="FF9500"/>
              </a:solidFill>
              <a:effectLst/>
              <a:uLnTx/>
              <a:uFillTx/>
              <a:latin typeface="Patrick Hand SC"/>
              <a:sym typeface="Patrick Hand SC"/>
            </a:endParaRPr>
          </a:p>
        </p:txBody>
      </p:sp>
      <p:sp>
        <p:nvSpPr>
          <p:cNvPr id="3" name="Google Shape;739;p29">
            <a:extLst>
              <a:ext uri="{FF2B5EF4-FFF2-40B4-BE49-F238E27FC236}">
                <a16:creationId xmlns:a16="http://schemas.microsoft.com/office/drawing/2014/main" id="{0778E3BA-8F6A-47FC-B5E6-254BAFE7E590}"/>
              </a:ext>
            </a:extLst>
          </p:cNvPr>
          <p:cNvSpPr txBox="1">
            <a:spLocks/>
          </p:cNvSpPr>
          <p:nvPr/>
        </p:nvSpPr>
        <p:spPr>
          <a:xfrm rot="1593">
            <a:off x="1117321" y="2528196"/>
            <a:ext cx="2415731" cy="92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event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December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repeat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sp>
        <p:nvSpPr>
          <p:cNvPr id="4" name="Google Shape;749;p29">
            <a:extLst>
              <a:ext uri="{FF2B5EF4-FFF2-40B4-BE49-F238E27FC236}">
                <a16:creationId xmlns:a16="http://schemas.microsoft.com/office/drawing/2014/main" id="{3454B78B-2703-478E-90A3-16B9B6BCD4B7}"/>
              </a:ext>
            </a:extLst>
          </p:cNvPr>
          <p:cNvSpPr/>
          <p:nvPr/>
        </p:nvSpPr>
        <p:spPr>
          <a:xfrm flipH="1">
            <a:off x="7696202" y="4432924"/>
            <a:ext cx="485773" cy="367181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rgbClr val="FFE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750;p29">
            <a:extLst>
              <a:ext uri="{FF2B5EF4-FFF2-40B4-BE49-F238E27FC236}">
                <a16:creationId xmlns:a16="http://schemas.microsoft.com/office/drawing/2014/main" id="{204FC848-DAD3-4143-BB34-EC4DF6E1B3FC}"/>
              </a:ext>
            </a:extLst>
          </p:cNvPr>
          <p:cNvSpPr/>
          <p:nvPr/>
        </p:nvSpPr>
        <p:spPr>
          <a:xfrm>
            <a:off x="1353177" y="4335177"/>
            <a:ext cx="295263" cy="223180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rgbClr val="FFE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751;p29">
            <a:extLst>
              <a:ext uri="{FF2B5EF4-FFF2-40B4-BE49-F238E27FC236}">
                <a16:creationId xmlns:a16="http://schemas.microsoft.com/office/drawing/2014/main" id="{435EC780-BC01-43B9-8C71-4A00895A9020}"/>
              </a:ext>
            </a:extLst>
          </p:cNvPr>
          <p:cNvSpPr/>
          <p:nvPr/>
        </p:nvSpPr>
        <p:spPr>
          <a:xfrm>
            <a:off x="7292109" y="-699"/>
            <a:ext cx="246503" cy="700572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rgbClr val="4DD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752;p29">
            <a:extLst>
              <a:ext uri="{FF2B5EF4-FFF2-40B4-BE49-F238E27FC236}">
                <a16:creationId xmlns:a16="http://schemas.microsoft.com/office/drawing/2014/main" id="{9A7A32DA-04FA-46B8-91AE-F5FB3361FE71}"/>
              </a:ext>
            </a:extLst>
          </p:cNvPr>
          <p:cNvSpPr/>
          <p:nvPr/>
        </p:nvSpPr>
        <p:spPr>
          <a:xfrm rot="8617263" flipH="1">
            <a:off x="1231734" y="338581"/>
            <a:ext cx="717929" cy="824189"/>
          </a:xfrm>
          <a:custGeom>
            <a:avLst/>
            <a:gdLst/>
            <a:ahLst/>
            <a:cxnLst/>
            <a:rect l="l" t="t" r="r" b="b"/>
            <a:pathLst>
              <a:path w="21323" h="24479" extrusionOk="0">
                <a:moveTo>
                  <a:pt x="6559" y="10762"/>
                </a:moveTo>
                <a:cubicBezTo>
                  <a:pt x="7769" y="10762"/>
                  <a:pt x="9012" y="11823"/>
                  <a:pt x="9207" y="14994"/>
                </a:cubicBezTo>
                <a:cubicBezTo>
                  <a:pt x="9174" y="14994"/>
                  <a:pt x="9140" y="15061"/>
                  <a:pt x="9040" y="15061"/>
                </a:cubicBezTo>
                <a:cubicBezTo>
                  <a:pt x="8845" y="15068"/>
                  <a:pt x="8657" y="15071"/>
                  <a:pt x="8476" y="15071"/>
                </a:cubicBezTo>
                <a:cubicBezTo>
                  <a:pt x="1810" y="15071"/>
                  <a:pt x="4119" y="10762"/>
                  <a:pt x="6559" y="10762"/>
                </a:cubicBezTo>
                <a:close/>
                <a:moveTo>
                  <a:pt x="15749" y="0"/>
                </a:moveTo>
                <a:cubicBezTo>
                  <a:pt x="15533" y="0"/>
                  <a:pt x="15317" y="100"/>
                  <a:pt x="15111" y="351"/>
                </a:cubicBezTo>
                <a:cubicBezTo>
                  <a:pt x="14811" y="1652"/>
                  <a:pt x="11776" y="5321"/>
                  <a:pt x="12776" y="6121"/>
                </a:cubicBezTo>
                <a:cubicBezTo>
                  <a:pt x="13911" y="5287"/>
                  <a:pt x="14744" y="3786"/>
                  <a:pt x="15678" y="2619"/>
                </a:cubicBezTo>
                <a:lnTo>
                  <a:pt x="15678" y="2619"/>
                </a:lnTo>
                <a:cubicBezTo>
                  <a:pt x="16679" y="7022"/>
                  <a:pt x="14978" y="11926"/>
                  <a:pt x="10942" y="14261"/>
                </a:cubicBezTo>
                <a:cubicBezTo>
                  <a:pt x="11095" y="11724"/>
                  <a:pt x="8810" y="9444"/>
                  <a:pt x="6441" y="9444"/>
                </a:cubicBezTo>
                <a:cubicBezTo>
                  <a:pt x="5726" y="9444"/>
                  <a:pt x="5003" y="9652"/>
                  <a:pt x="4337" y="10124"/>
                </a:cubicBezTo>
                <a:cubicBezTo>
                  <a:pt x="688" y="13313"/>
                  <a:pt x="4283" y="16813"/>
                  <a:pt x="8023" y="16813"/>
                </a:cubicBezTo>
                <a:cubicBezTo>
                  <a:pt x="8352" y="16813"/>
                  <a:pt x="8681" y="16786"/>
                  <a:pt x="9007" y="16729"/>
                </a:cubicBezTo>
                <a:lnTo>
                  <a:pt x="9007" y="16729"/>
                </a:lnTo>
                <a:cubicBezTo>
                  <a:pt x="7940" y="21933"/>
                  <a:pt x="4604" y="22767"/>
                  <a:pt x="1" y="23467"/>
                </a:cubicBezTo>
                <a:cubicBezTo>
                  <a:pt x="300" y="24265"/>
                  <a:pt x="1254" y="24478"/>
                  <a:pt x="2230" y="24478"/>
                </a:cubicBezTo>
                <a:cubicBezTo>
                  <a:pt x="2887" y="24478"/>
                  <a:pt x="3554" y="24382"/>
                  <a:pt x="4037" y="24301"/>
                </a:cubicBezTo>
                <a:cubicBezTo>
                  <a:pt x="8006" y="23801"/>
                  <a:pt x="10308" y="19831"/>
                  <a:pt x="10842" y="16162"/>
                </a:cubicBezTo>
                <a:cubicBezTo>
                  <a:pt x="15645" y="13994"/>
                  <a:pt x="18714" y="8190"/>
                  <a:pt x="17146" y="3086"/>
                </a:cubicBezTo>
                <a:lnTo>
                  <a:pt x="17146" y="3086"/>
                </a:lnTo>
                <a:cubicBezTo>
                  <a:pt x="17513" y="3453"/>
                  <a:pt x="17980" y="3720"/>
                  <a:pt x="18380" y="3953"/>
                </a:cubicBezTo>
                <a:cubicBezTo>
                  <a:pt x="18928" y="4261"/>
                  <a:pt x="19967" y="4604"/>
                  <a:pt x="20570" y="4604"/>
                </a:cubicBezTo>
                <a:cubicBezTo>
                  <a:pt x="21143" y="4604"/>
                  <a:pt x="21322" y="4295"/>
                  <a:pt x="20315" y="3353"/>
                </a:cubicBezTo>
                <a:lnTo>
                  <a:pt x="20315" y="3353"/>
                </a:lnTo>
                <a:lnTo>
                  <a:pt x="20348" y="3419"/>
                </a:lnTo>
                <a:cubicBezTo>
                  <a:pt x="19548" y="2419"/>
                  <a:pt x="18214" y="2085"/>
                  <a:pt x="17346" y="1151"/>
                </a:cubicBezTo>
                <a:cubicBezTo>
                  <a:pt x="16932" y="736"/>
                  <a:pt x="16338" y="0"/>
                  <a:pt x="15749" y="0"/>
                </a:cubicBezTo>
                <a:close/>
              </a:path>
            </a:pathLst>
          </a:custGeom>
          <a:solidFill>
            <a:srgbClr val="C00000">
              <a:alpha val="56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53C3D8-09E9-4D12-AA96-936F4FCFCB2A}"/>
              </a:ext>
            </a:extLst>
          </p:cNvPr>
          <p:cNvSpPr txBox="1">
            <a:spLocks/>
          </p:cNvSpPr>
          <p:nvPr/>
        </p:nvSpPr>
        <p:spPr>
          <a:xfrm>
            <a:off x="864859" y="1377766"/>
            <a:ext cx="652564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 SC"/>
              <a:buNone/>
              <a:defRPr sz="2500" b="1" i="0" u="none" strike="noStrike" cap="none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000"/>
              <a:buFont typeface="Patrick Hand SC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9AA6FD"/>
                </a:solidFill>
                <a:effectLst/>
                <a:uLnTx/>
                <a:uFillTx/>
                <a:latin typeface="Patrick Hand SC"/>
                <a:sym typeface="Patrick Hand SC"/>
              </a:rPr>
              <a:t>Divide the following words into syllables: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9AA6FD"/>
              </a:solidFill>
              <a:effectLst/>
              <a:uLnTx/>
              <a:uFillTx/>
              <a:latin typeface="Patrick Hand SC"/>
              <a:sym typeface="Patrick Hand SC"/>
            </a:endParaRPr>
          </a:p>
        </p:txBody>
      </p:sp>
      <p:sp>
        <p:nvSpPr>
          <p:cNvPr id="9" name="Google Shape;739;p29">
            <a:extLst>
              <a:ext uri="{FF2B5EF4-FFF2-40B4-BE49-F238E27FC236}">
                <a16:creationId xmlns:a16="http://schemas.microsoft.com/office/drawing/2014/main" id="{D7290615-BF0B-46E2-BAF8-DE08B3357C20}"/>
              </a:ext>
            </a:extLst>
          </p:cNvPr>
          <p:cNvSpPr txBox="1">
            <a:spLocks/>
          </p:cNvSpPr>
          <p:nvPr/>
        </p:nvSpPr>
        <p:spPr>
          <a:xfrm rot="1593">
            <a:off x="3616634" y="2528152"/>
            <a:ext cx="2225272" cy="150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buClr>
                <a:schemeClr val="dk1"/>
              </a:buClr>
              <a:buSzPts val="1400"/>
              <a:buFont typeface="Comfortaa"/>
              <a:buAutoNum type="arabicPeriod"/>
              <a:defRPr sz="2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indent="-317500" algn="ctr">
              <a:buClr>
                <a:schemeClr val="dk2"/>
              </a:buClr>
              <a:buSzPts val="1400"/>
              <a:buFont typeface="Comfortaa"/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indent="-317500" algn="ctr">
              <a:buClr>
                <a:schemeClr val="dk2"/>
              </a:buClr>
              <a:buSzPts val="1400"/>
              <a:buFont typeface="Comfortaa"/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indent="-317500" algn="ctr"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decide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elope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before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receive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sp>
        <p:nvSpPr>
          <p:cNvPr id="10" name="Google Shape;739;p29">
            <a:extLst>
              <a:ext uri="{FF2B5EF4-FFF2-40B4-BE49-F238E27FC236}">
                <a16:creationId xmlns:a16="http://schemas.microsoft.com/office/drawing/2014/main" id="{A0469AE6-D3B5-4DD6-9E76-BD95A861AB4C}"/>
              </a:ext>
            </a:extLst>
          </p:cNvPr>
          <p:cNvSpPr txBox="1">
            <a:spLocks/>
          </p:cNvSpPr>
          <p:nvPr/>
        </p:nvSpPr>
        <p:spPr>
          <a:xfrm rot="1593">
            <a:off x="5925533" y="2476729"/>
            <a:ext cx="2225726" cy="10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buClr>
                <a:schemeClr val="dk1"/>
              </a:buClr>
              <a:buSzPts val="1400"/>
              <a:buFont typeface="Comfortaa"/>
              <a:buAutoNum type="arabicPeriod"/>
              <a:defRPr sz="2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indent="-317500" algn="ctr">
              <a:buClr>
                <a:schemeClr val="dk2"/>
              </a:buClr>
              <a:buSzPts val="1400"/>
              <a:buFont typeface="Comfortaa"/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indent="-317500" algn="ctr">
              <a:buClr>
                <a:schemeClr val="dk2"/>
              </a:buClr>
              <a:buSzPts val="1400"/>
              <a:buFont typeface="Comfortaa"/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indent="-317500" algn="ctr"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+mj-lt"/>
              <a:buAutoNum type="arabicPeriod" startAt="8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emotional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8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relationship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8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email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736;p29">
            <a:extLst>
              <a:ext uri="{FF2B5EF4-FFF2-40B4-BE49-F238E27FC236}">
                <a16:creationId xmlns:a16="http://schemas.microsoft.com/office/drawing/2014/main" id="{A638BA7D-1513-4E80-A9CB-FAD6B523A443}"/>
              </a:ext>
            </a:extLst>
          </p:cNvPr>
          <p:cNvSpPr txBox="1">
            <a:spLocks/>
          </p:cNvSpPr>
          <p:nvPr/>
        </p:nvSpPr>
        <p:spPr>
          <a:xfrm>
            <a:off x="1738461" y="553175"/>
            <a:ext cx="56769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trick Hand SC"/>
              <a:buNone/>
              <a:defRPr sz="43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D11E"/>
              </a:buClr>
              <a:buSzPts val="2800"/>
              <a:buFont typeface="Patrick Hand SC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BC52"/>
                </a:solidFill>
                <a:effectLst/>
                <a:uLnTx/>
                <a:uFillTx/>
                <a:latin typeface="Patrick Hand SC"/>
                <a:sym typeface="Patrick Hand SC"/>
              </a:rPr>
              <a:t>Syllable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9500"/>
                </a:solidFill>
                <a:effectLst/>
                <a:uLnTx/>
                <a:uFillTx/>
                <a:latin typeface="Patrick Hand SC"/>
                <a:sym typeface="Patrick Hand SC"/>
              </a:rPr>
              <a:t> Division</a:t>
            </a:r>
          </a:p>
        </p:txBody>
      </p:sp>
      <p:sp>
        <p:nvSpPr>
          <p:cNvPr id="21" name="Google Shape;739;p29">
            <a:extLst>
              <a:ext uri="{FF2B5EF4-FFF2-40B4-BE49-F238E27FC236}">
                <a16:creationId xmlns:a16="http://schemas.microsoft.com/office/drawing/2014/main" id="{8D914D68-301F-415D-BFB3-9F167ACCF8EF}"/>
              </a:ext>
            </a:extLst>
          </p:cNvPr>
          <p:cNvSpPr txBox="1">
            <a:spLocks/>
          </p:cNvSpPr>
          <p:nvPr/>
        </p:nvSpPr>
        <p:spPr>
          <a:xfrm rot="1593">
            <a:off x="991198" y="2528196"/>
            <a:ext cx="2415731" cy="92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e/vent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De/cem/ber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re/peat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sp>
        <p:nvSpPr>
          <p:cNvPr id="22" name="Google Shape;749;p29">
            <a:extLst>
              <a:ext uri="{FF2B5EF4-FFF2-40B4-BE49-F238E27FC236}">
                <a16:creationId xmlns:a16="http://schemas.microsoft.com/office/drawing/2014/main" id="{7BAEC809-E2A6-4318-8DA8-FA408E3CB87E}"/>
              </a:ext>
            </a:extLst>
          </p:cNvPr>
          <p:cNvSpPr/>
          <p:nvPr/>
        </p:nvSpPr>
        <p:spPr>
          <a:xfrm flipH="1">
            <a:off x="7696202" y="4432924"/>
            <a:ext cx="485773" cy="367181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rgbClr val="FFE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750;p29">
            <a:extLst>
              <a:ext uri="{FF2B5EF4-FFF2-40B4-BE49-F238E27FC236}">
                <a16:creationId xmlns:a16="http://schemas.microsoft.com/office/drawing/2014/main" id="{4D5F52AB-650B-4FC1-B758-B1B46B05CA8E}"/>
              </a:ext>
            </a:extLst>
          </p:cNvPr>
          <p:cNvSpPr/>
          <p:nvPr/>
        </p:nvSpPr>
        <p:spPr>
          <a:xfrm>
            <a:off x="1353177" y="4335177"/>
            <a:ext cx="295263" cy="223180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rgbClr val="FFE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751;p29">
            <a:extLst>
              <a:ext uri="{FF2B5EF4-FFF2-40B4-BE49-F238E27FC236}">
                <a16:creationId xmlns:a16="http://schemas.microsoft.com/office/drawing/2014/main" id="{1E3DEEE3-6868-4C22-9A39-7EFE2691E170}"/>
              </a:ext>
            </a:extLst>
          </p:cNvPr>
          <p:cNvSpPr/>
          <p:nvPr/>
        </p:nvSpPr>
        <p:spPr>
          <a:xfrm>
            <a:off x="7292109" y="0"/>
            <a:ext cx="246503" cy="700572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rgbClr val="D16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Google Shape;752;p29">
            <a:extLst>
              <a:ext uri="{FF2B5EF4-FFF2-40B4-BE49-F238E27FC236}">
                <a16:creationId xmlns:a16="http://schemas.microsoft.com/office/drawing/2014/main" id="{F2DD996A-FDC3-4FCE-BA1C-3BE238B6EEA6}"/>
              </a:ext>
            </a:extLst>
          </p:cNvPr>
          <p:cNvSpPr/>
          <p:nvPr/>
        </p:nvSpPr>
        <p:spPr>
          <a:xfrm rot="8617263" flipH="1">
            <a:off x="1231734" y="338581"/>
            <a:ext cx="717929" cy="824189"/>
          </a:xfrm>
          <a:custGeom>
            <a:avLst/>
            <a:gdLst/>
            <a:ahLst/>
            <a:cxnLst/>
            <a:rect l="l" t="t" r="r" b="b"/>
            <a:pathLst>
              <a:path w="21323" h="24479" extrusionOk="0">
                <a:moveTo>
                  <a:pt x="6559" y="10762"/>
                </a:moveTo>
                <a:cubicBezTo>
                  <a:pt x="7769" y="10762"/>
                  <a:pt x="9012" y="11823"/>
                  <a:pt x="9207" y="14994"/>
                </a:cubicBezTo>
                <a:cubicBezTo>
                  <a:pt x="9174" y="14994"/>
                  <a:pt x="9140" y="15061"/>
                  <a:pt x="9040" y="15061"/>
                </a:cubicBezTo>
                <a:cubicBezTo>
                  <a:pt x="8845" y="15068"/>
                  <a:pt x="8657" y="15071"/>
                  <a:pt x="8476" y="15071"/>
                </a:cubicBezTo>
                <a:cubicBezTo>
                  <a:pt x="1810" y="15071"/>
                  <a:pt x="4119" y="10762"/>
                  <a:pt x="6559" y="10762"/>
                </a:cubicBezTo>
                <a:close/>
                <a:moveTo>
                  <a:pt x="15749" y="0"/>
                </a:moveTo>
                <a:cubicBezTo>
                  <a:pt x="15533" y="0"/>
                  <a:pt x="15317" y="100"/>
                  <a:pt x="15111" y="351"/>
                </a:cubicBezTo>
                <a:cubicBezTo>
                  <a:pt x="14811" y="1652"/>
                  <a:pt x="11776" y="5321"/>
                  <a:pt x="12776" y="6121"/>
                </a:cubicBezTo>
                <a:cubicBezTo>
                  <a:pt x="13911" y="5287"/>
                  <a:pt x="14744" y="3786"/>
                  <a:pt x="15678" y="2619"/>
                </a:cubicBezTo>
                <a:lnTo>
                  <a:pt x="15678" y="2619"/>
                </a:lnTo>
                <a:cubicBezTo>
                  <a:pt x="16679" y="7022"/>
                  <a:pt x="14978" y="11926"/>
                  <a:pt x="10942" y="14261"/>
                </a:cubicBezTo>
                <a:cubicBezTo>
                  <a:pt x="11095" y="11724"/>
                  <a:pt x="8810" y="9444"/>
                  <a:pt x="6441" y="9444"/>
                </a:cubicBezTo>
                <a:cubicBezTo>
                  <a:pt x="5726" y="9444"/>
                  <a:pt x="5003" y="9652"/>
                  <a:pt x="4337" y="10124"/>
                </a:cubicBezTo>
                <a:cubicBezTo>
                  <a:pt x="688" y="13313"/>
                  <a:pt x="4283" y="16813"/>
                  <a:pt x="8023" y="16813"/>
                </a:cubicBezTo>
                <a:cubicBezTo>
                  <a:pt x="8352" y="16813"/>
                  <a:pt x="8681" y="16786"/>
                  <a:pt x="9007" y="16729"/>
                </a:cubicBezTo>
                <a:lnTo>
                  <a:pt x="9007" y="16729"/>
                </a:lnTo>
                <a:cubicBezTo>
                  <a:pt x="7940" y="21933"/>
                  <a:pt x="4604" y="22767"/>
                  <a:pt x="1" y="23467"/>
                </a:cubicBezTo>
                <a:cubicBezTo>
                  <a:pt x="300" y="24265"/>
                  <a:pt x="1254" y="24478"/>
                  <a:pt x="2230" y="24478"/>
                </a:cubicBezTo>
                <a:cubicBezTo>
                  <a:pt x="2887" y="24478"/>
                  <a:pt x="3554" y="24382"/>
                  <a:pt x="4037" y="24301"/>
                </a:cubicBezTo>
                <a:cubicBezTo>
                  <a:pt x="8006" y="23801"/>
                  <a:pt x="10308" y="19831"/>
                  <a:pt x="10842" y="16162"/>
                </a:cubicBezTo>
                <a:cubicBezTo>
                  <a:pt x="15645" y="13994"/>
                  <a:pt x="18714" y="8190"/>
                  <a:pt x="17146" y="3086"/>
                </a:cubicBezTo>
                <a:lnTo>
                  <a:pt x="17146" y="3086"/>
                </a:lnTo>
                <a:cubicBezTo>
                  <a:pt x="17513" y="3453"/>
                  <a:pt x="17980" y="3720"/>
                  <a:pt x="18380" y="3953"/>
                </a:cubicBezTo>
                <a:cubicBezTo>
                  <a:pt x="18928" y="4261"/>
                  <a:pt x="19967" y="4604"/>
                  <a:pt x="20570" y="4604"/>
                </a:cubicBezTo>
                <a:cubicBezTo>
                  <a:pt x="21143" y="4604"/>
                  <a:pt x="21322" y="4295"/>
                  <a:pt x="20315" y="3353"/>
                </a:cubicBezTo>
                <a:lnTo>
                  <a:pt x="20315" y="3353"/>
                </a:lnTo>
                <a:lnTo>
                  <a:pt x="20348" y="3419"/>
                </a:lnTo>
                <a:cubicBezTo>
                  <a:pt x="19548" y="2419"/>
                  <a:pt x="18214" y="2085"/>
                  <a:pt x="17346" y="1151"/>
                </a:cubicBezTo>
                <a:cubicBezTo>
                  <a:pt x="16932" y="736"/>
                  <a:pt x="16338" y="0"/>
                  <a:pt x="15749" y="0"/>
                </a:cubicBezTo>
                <a:close/>
              </a:path>
            </a:pathLst>
          </a:custGeom>
          <a:solidFill>
            <a:srgbClr val="FFBC52">
              <a:alpha val="56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FDB0130-EE61-4424-A44E-5E03E023C1DD}"/>
              </a:ext>
            </a:extLst>
          </p:cNvPr>
          <p:cNvSpPr txBox="1">
            <a:spLocks/>
          </p:cNvSpPr>
          <p:nvPr/>
        </p:nvSpPr>
        <p:spPr>
          <a:xfrm>
            <a:off x="864859" y="1377766"/>
            <a:ext cx="652564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 SC"/>
              <a:buNone/>
              <a:defRPr sz="2500" b="1" i="0" u="none" strike="noStrike" cap="none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000"/>
              <a:buFont typeface="Patrick Hand SC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9AA6FD"/>
                </a:solidFill>
                <a:effectLst/>
                <a:uLnTx/>
                <a:uFillTx/>
                <a:latin typeface="Patrick Hand SC"/>
                <a:sym typeface="Patrick Hand SC"/>
              </a:rPr>
              <a:t>Answers: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9AA6FD"/>
              </a:solidFill>
              <a:effectLst/>
              <a:uLnTx/>
              <a:uFillTx/>
              <a:latin typeface="Patrick Hand SC"/>
              <a:sym typeface="Patrick Hand SC"/>
            </a:endParaRPr>
          </a:p>
        </p:txBody>
      </p:sp>
      <p:sp>
        <p:nvSpPr>
          <p:cNvPr id="27" name="Google Shape;739;p29">
            <a:extLst>
              <a:ext uri="{FF2B5EF4-FFF2-40B4-BE49-F238E27FC236}">
                <a16:creationId xmlns:a16="http://schemas.microsoft.com/office/drawing/2014/main" id="{FC88D5E5-8A9B-4E7F-A988-3658343F40FD}"/>
              </a:ext>
            </a:extLst>
          </p:cNvPr>
          <p:cNvSpPr txBox="1">
            <a:spLocks/>
          </p:cNvSpPr>
          <p:nvPr/>
        </p:nvSpPr>
        <p:spPr>
          <a:xfrm rot="1593">
            <a:off x="3490511" y="2528152"/>
            <a:ext cx="2225272" cy="150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buClr>
                <a:schemeClr val="dk1"/>
              </a:buClr>
              <a:buSzPts val="1400"/>
              <a:buFont typeface="Comfortaa"/>
              <a:buAutoNum type="arabicPeriod"/>
              <a:defRPr sz="2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indent="-317500" algn="ctr">
              <a:buClr>
                <a:schemeClr val="dk2"/>
              </a:buClr>
              <a:buSzPts val="1400"/>
              <a:buFont typeface="Comfortaa"/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indent="-317500" algn="ctr">
              <a:buClr>
                <a:schemeClr val="dk2"/>
              </a:buClr>
              <a:buSzPts val="1400"/>
              <a:buFont typeface="Comfortaa"/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indent="-317500" algn="ctr"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de/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cide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sym typeface="Quicksand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e/lope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be/fore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re/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ceive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sym typeface="Quicksand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sp>
        <p:nvSpPr>
          <p:cNvPr id="28" name="Google Shape;739;p29">
            <a:extLst>
              <a:ext uri="{FF2B5EF4-FFF2-40B4-BE49-F238E27FC236}">
                <a16:creationId xmlns:a16="http://schemas.microsoft.com/office/drawing/2014/main" id="{3E988157-2CEE-4595-911B-B5BD1586F65C}"/>
              </a:ext>
            </a:extLst>
          </p:cNvPr>
          <p:cNvSpPr txBox="1">
            <a:spLocks/>
          </p:cNvSpPr>
          <p:nvPr/>
        </p:nvSpPr>
        <p:spPr>
          <a:xfrm rot="1593">
            <a:off x="5799409" y="2476824"/>
            <a:ext cx="2638311" cy="10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buClr>
                <a:schemeClr val="dk1"/>
              </a:buClr>
              <a:buSzPts val="1400"/>
              <a:buFont typeface="Comfortaa"/>
              <a:buAutoNum type="arabicPeriod"/>
              <a:defRPr sz="2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indent="-317500" algn="ctr">
              <a:buClr>
                <a:schemeClr val="dk2"/>
              </a:buClr>
              <a:buSzPts val="1400"/>
              <a:buFont typeface="Comfortaa"/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indent="-317500" algn="ctr">
              <a:buClr>
                <a:schemeClr val="dk2"/>
              </a:buClr>
              <a:buSzPts val="1400"/>
              <a:buFont typeface="Comfortaa"/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indent="-317500" algn="ctr"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+mj-lt"/>
              <a:buAutoNum type="arabicPeriod" startAt="8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e/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mo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/al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8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re/la/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/ship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Comfortaa"/>
              <a:buAutoNum type="arabicPeriod" startAt="8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"/>
                <a:sym typeface="Quicksand"/>
              </a:rPr>
              <a:t>e/mail</a:t>
            </a:r>
          </a:p>
        </p:txBody>
      </p:sp>
    </p:spTree>
    <p:extLst>
      <p:ext uri="{BB962C8B-B14F-4D97-AF65-F5344CB8AC3E}">
        <p14:creationId xmlns:p14="http://schemas.microsoft.com/office/powerpoint/2010/main" val="280072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985;p33">
            <a:extLst>
              <a:ext uri="{FF2B5EF4-FFF2-40B4-BE49-F238E27FC236}">
                <a16:creationId xmlns:a16="http://schemas.microsoft.com/office/drawing/2014/main" id="{D95FD94B-4D41-4D36-B411-2A495184BEA6}"/>
              </a:ext>
            </a:extLst>
          </p:cNvPr>
          <p:cNvSpPr/>
          <p:nvPr/>
        </p:nvSpPr>
        <p:spPr>
          <a:xfrm>
            <a:off x="622414" y="2436566"/>
            <a:ext cx="7763613" cy="49642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985;p33">
            <a:extLst>
              <a:ext uri="{FF2B5EF4-FFF2-40B4-BE49-F238E27FC236}">
                <a16:creationId xmlns:a16="http://schemas.microsoft.com/office/drawing/2014/main" id="{DED0B1C0-1331-4EB1-9122-044DF4525B8F}"/>
              </a:ext>
            </a:extLst>
          </p:cNvPr>
          <p:cNvSpPr/>
          <p:nvPr/>
        </p:nvSpPr>
        <p:spPr>
          <a:xfrm>
            <a:off x="622414" y="1918026"/>
            <a:ext cx="7763613" cy="45719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985;p33">
            <a:extLst>
              <a:ext uri="{FF2B5EF4-FFF2-40B4-BE49-F238E27FC236}">
                <a16:creationId xmlns:a16="http://schemas.microsoft.com/office/drawing/2014/main" id="{BDE9B1CD-F0D4-4171-B1E4-DAC34F925464}"/>
              </a:ext>
            </a:extLst>
          </p:cNvPr>
          <p:cNvSpPr/>
          <p:nvPr/>
        </p:nvSpPr>
        <p:spPr>
          <a:xfrm>
            <a:off x="622414" y="2946471"/>
            <a:ext cx="7763613" cy="45719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984;p33">
            <a:extLst>
              <a:ext uri="{FF2B5EF4-FFF2-40B4-BE49-F238E27FC236}">
                <a16:creationId xmlns:a16="http://schemas.microsoft.com/office/drawing/2014/main" id="{49A4437C-22F8-447B-98F8-E388288A968F}"/>
              </a:ext>
            </a:extLst>
          </p:cNvPr>
          <p:cNvSpPr txBox="1">
            <a:spLocks/>
          </p:cNvSpPr>
          <p:nvPr/>
        </p:nvSpPr>
        <p:spPr>
          <a:xfrm>
            <a:off x="1555748" y="284146"/>
            <a:ext cx="56769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atrick Hand SC"/>
              <a:buNone/>
              <a:defRPr sz="43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99"/>
              </a:buClr>
              <a:buSzPts val="2800"/>
              <a:buFont typeface="Patrick Hand SC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>
                <a:ln>
                  <a:noFill/>
                </a:ln>
                <a:solidFill>
                  <a:srgbClr val="9AA6FD"/>
                </a:solidFill>
                <a:effectLst/>
                <a:uLnTx/>
                <a:uFillTx/>
                <a:latin typeface="Patrick Hand SC"/>
                <a:sym typeface="Patrick Hand SC"/>
              </a:rPr>
              <a:t>Short </a:t>
            </a:r>
            <a:r>
              <a:rPr kumimoji="0" lang="en-US" sz="4300" b="1" i="0" u="none" strike="noStrike" kern="0" cap="none" spc="0" normalizeH="0" baseline="0" noProof="0">
                <a:ln>
                  <a:noFill/>
                </a:ln>
                <a:solidFill>
                  <a:srgbClr val="042D99"/>
                </a:solidFill>
                <a:effectLst/>
                <a:uLnTx/>
                <a:uFillTx/>
                <a:latin typeface="Patrick Hand SC"/>
                <a:sym typeface="Patrick Hand SC"/>
              </a:rPr>
              <a:t>Story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srgbClr val="042D99"/>
              </a:solidFill>
              <a:effectLst/>
              <a:uLnTx/>
              <a:uFillTx/>
              <a:latin typeface="Patrick Hand SC"/>
              <a:sym typeface="Patrick Hand SC"/>
            </a:endParaRPr>
          </a:p>
        </p:txBody>
      </p:sp>
      <p:sp>
        <p:nvSpPr>
          <p:cNvPr id="8" name="Google Shape;991;p33">
            <a:extLst>
              <a:ext uri="{FF2B5EF4-FFF2-40B4-BE49-F238E27FC236}">
                <a16:creationId xmlns:a16="http://schemas.microsoft.com/office/drawing/2014/main" id="{8293F10E-1523-417E-B96F-4780AE10F2CD}"/>
              </a:ext>
            </a:extLst>
          </p:cNvPr>
          <p:cNvSpPr txBox="1"/>
          <p:nvPr/>
        </p:nvSpPr>
        <p:spPr>
          <a:xfrm>
            <a:off x="576807" y="1705900"/>
            <a:ext cx="6537725" cy="21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-US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It was last December when I received a secret email.</a:t>
            </a:r>
            <a:endParaRPr lang="en-US" sz="2000" b="1" dirty="0">
              <a:solidFill>
                <a:srgbClr val="042D99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" name="Google Shape;992;p33">
            <a:extLst>
              <a:ext uri="{FF2B5EF4-FFF2-40B4-BE49-F238E27FC236}">
                <a16:creationId xmlns:a16="http://schemas.microsoft.com/office/drawing/2014/main" id="{CD639A78-BE73-4E7F-9ED5-A73F848BA882}"/>
              </a:ext>
            </a:extLst>
          </p:cNvPr>
          <p:cNvSpPr txBox="1"/>
          <p:nvPr/>
        </p:nvSpPr>
        <p:spPr>
          <a:xfrm>
            <a:off x="622415" y="2196350"/>
            <a:ext cx="7543566" cy="2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b="1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My two best friends who were in a long distance relationship,</a:t>
            </a:r>
            <a:endParaRPr sz="1800" b="1" dirty="0">
              <a:solidFill>
                <a:srgbClr val="FFCC00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0" name="Google Shape;993;p33">
            <a:extLst>
              <a:ext uri="{FF2B5EF4-FFF2-40B4-BE49-F238E27FC236}">
                <a16:creationId xmlns:a16="http://schemas.microsoft.com/office/drawing/2014/main" id="{839CF9CF-EDFE-4016-B36C-9B01EC39B359}"/>
              </a:ext>
            </a:extLst>
          </p:cNvPr>
          <p:cNvSpPr txBox="1"/>
          <p:nvPr/>
        </p:nvSpPr>
        <p:spPr>
          <a:xfrm>
            <a:off x="576807" y="2584263"/>
            <a:ext cx="8160786" cy="46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b="1" dirty="0">
                <a:solidFill>
                  <a:srgbClr val="4DD11E"/>
                </a:solidFill>
                <a:latin typeface="Comfortaa" panose="020B0604020202020204" charset="0"/>
                <a:sym typeface="Patrick Hand SC"/>
              </a:rPr>
              <a:t>had</a:t>
            </a:r>
            <a:r>
              <a:rPr lang="en" sz="1800" b="1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 decided to elope and spend the rest of their days together.</a:t>
            </a:r>
            <a:endParaRPr sz="1800" b="1" dirty="0">
              <a:solidFill>
                <a:srgbClr val="4DD11E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1" name="Google Shape;991;p33">
            <a:extLst>
              <a:ext uri="{FF2B5EF4-FFF2-40B4-BE49-F238E27FC236}">
                <a16:creationId xmlns:a16="http://schemas.microsoft.com/office/drawing/2014/main" id="{F17FF894-E906-43AA-A64D-5A1252B68826}"/>
              </a:ext>
            </a:extLst>
          </p:cNvPr>
          <p:cNvSpPr txBox="1"/>
          <p:nvPr/>
        </p:nvSpPr>
        <p:spPr>
          <a:xfrm>
            <a:off x="576807" y="3290562"/>
            <a:ext cx="5327303" cy="22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1800" b="1" dirty="0">
                <a:solidFill>
                  <a:srgbClr val="FF95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I was invited to their emotional event.</a:t>
            </a:r>
            <a:endParaRPr sz="2000" dirty="0">
              <a:solidFill>
                <a:srgbClr val="042D99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2" name="Google Shape;992;p33">
            <a:extLst>
              <a:ext uri="{FF2B5EF4-FFF2-40B4-BE49-F238E27FC236}">
                <a16:creationId xmlns:a16="http://schemas.microsoft.com/office/drawing/2014/main" id="{433CA0AF-C910-451F-A614-7B86E1B54156}"/>
              </a:ext>
            </a:extLst>
          </p:cNvPr>
          <p:cNvSpPr txBox="1"/>
          <p:nvPr/>
        </p:nvSpPr>
        <p:spPr>
          <a:xfrm>
            <a:off x="576807" y="3756072"/>
            <a:ext cx="7184193" cy="33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b="1" dirty="0">
                <a:solidFill>
                  <a:srgbClr val="FFCC00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Before I knew it, tears repeatedly fell down my face.</a:t>
            </a:r>
            <a:endParaRPr sz="1800" dirty="0">
              <a:solidFill>
                <a:srgbClr val="FFCC00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3" name="Google Shape;993;p33">
            <a:extLst>
              <a:ext uri="{FF2B5EF4-FFF2-40B4-BE49-F238E27FC236}">
                <a16:creationId xmlns:a16="http://schemas.microsoft.com/office/drawing/2014/main" id="{61AF2933-85FC-4D97-8B7B-08B894898AC0}"/>
              </a:ext>
            </a:extLst>
          </p:cNvPr>
          <p:cNvSpPr txBox="1"/>
          <p:nvPr/>
        </p:nvSpPr>
        <p:spPr>
          <a:xfrm>
            <a:off x="569159" y="4274610"/>
            <a:ext cx="7543566" cy="33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b="1" dirty="0">
                <a:solidFill>
                  <a:srgbClr val="4DD11E"/>
                </a:solidFill>
                <a:latin typeface="Comfortaa" panose="020B0604020202020204" charset="0"/>
                <a:ea typeface="Patrick Hand SC"/>
                <a:cs typeface="Patrick Hand SC"/>
                <a:sym typeface="Patrick Hand SC"/>
              </a:rPr>
              <a:t>I was truly happy for both of them.</a:t>
            </a:r>
            <a:endParaRPr sz="1800" b="1" dirty="0">
              <a:solidFill>
                <a:srgbClr val="4DD11E"/>
              </a:solidFill>
              <a:latin typeface="Comfortaa" panose="020B0604020202020204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0BE69E9-1820-460F-9171-9BA93B12DA2A}"/>
              </a:ext>
            </a:extLst>
          </p:cNvPr>
          <p:cNvSpPr txBox="1">
            <a:spLocks/>
          </p:cNvSpPr>
          <p:nvPr/>
        </p:nvSpPr>
        <p:spPr>
          <a:xfrm>
            <a:off x="576807" y="1018027"/>
            <a:ext cx="6525645" cy="742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42D99"/>
              </a:buClr>
              <a:buSzPts val="2800"/>
            </a:pPr>
            <a:r>
              <a:rPr lang="en-US" sz="3200" dirty="0">
                <a:solidFill>
                  <a:srgbClr val="F0F0F0">
                    <a:lumMod val="10000"/>
                  </a:srgbClr>
                </a:solidFill>
                <a:latin typeface="Patrick Hand SC"/>
                <a:sym typeface="Patrick Hand SC"/>
              </a:rPr>
              <a:t>Highlight the long E in the story:</a:t>
            </a:r>
          </a:p>
        </p:txBody>
      </p:sp>
      <p:sp>
        <p:nvSpPr>
          <p:cNvPr id="15" name="Google Shape;985;p33">
            <a:extLst>
              <a:ext uri="{FF2B5EF4-FFF2-40B4-BE49-F238E27FC236}">
                <a16:creationId xmlns:a16="http://schemas.microsoft.com/office/drawing/2014/main" id="{0DE91AE6-3C86-47C9-91A0-B9DEA8C829C4}"/>
              </a:ext>
            </a:extLst>
          </p:cNvPr>
          <p:cNvSpPr/>
          <p:nvPr/>
        </p:nvSpPr>
        <p:spPr>
          <a:xfrm>
            <a:off x="622414" y="3512138"/>
            <a:ext cx="7763613" cy="45719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Google Shape;985;p33">
            <a:extLst>
              <a:ext uri="{FF2B5EF4-FFF2-40B4-BE49-F238E27FC236}">
                <a16:creationId xmlns:a16="http://schemas.microsoft.com/office/drawing/2014/main" id="{8765FBBF-040D-4254-BDE7-C98084C07611}"/>
              </a:ext>
            </a:extLst>
          </p:cNvPr>
          <p:cNvSpPr/>
          <p:nvPr/>
        </p:nvSpPr>
        <p:spPr>
          <a:xfrm>
            <a:off x="622414" y="4032087"/>
            <a:ext cx="7763613" cy="59250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Google Shape;985;p33">
            <a:extLst>
              <a:ext uri="{FF2B5EF4-FFF2-40B4-BE49-F238E27FC236}">
                <a16:creationId xmlns:a16="http://schemas.microsoft.com/office/drawing/2014/main" id="{44404B37-C2D7-4D62-993C-C7A31AA5EFB3}"/>
              </a:ext>
            </a:extLst>
          </p:cNvPr>
          <p:cNvSpPr/>
          <p:nvPr/>
        </p:nvSpPr>
        <p:spPr>
          <a:xfrm>
            <a:off x="622414" y="4564157"/>
            <a:ext cx="7763613" cy="45719"/>
          </a:xfrm>
          <a:custGeom>
            <a:avLst/>
            <a:gdLst/>
            <a:ahLst/>
            <a:cxnLst/>
            <a:rect l="l" t="t" r="r" b="b"/>
            <a:pathLst>
              <a:path w="69081" h="513" extrusionOk="0">
                <a:moveTo>
                  <a:pt x="0" y="1"/>
                </a:moveTo>
                <a:lnTo>
                  <a:pt x="0" y="513"/>
                </a:lnTo>
                <a:lnTo>
                  <a:pt x="69080" y="513"/>
                </a:lnTo>
                <a:lnTo>
                  <a:pt x="69080" y="1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8870351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514</Words>
  <Application>Microsoft Office PowerPoint</Application>
  <PresentationFormat>On-screen Show (16:9)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Quicksand</vt:lpstr>
      <vt:lpstr>Jua</vt:lpstr>
      <vt:lpstr>Quicksand Light</vt:lpstr>
      <vt:lpstr>Comfortaa</vt:lpstr>
      <vt:lpstr>Patrick Hand SC</vt:lpstr>
      <vt:lpstr>Nature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E Open Syllable</dc:title>
  <dc:creator>Lee Collett</dc:creator>
  <cp:lastModifiedBy>Fern Levitt</cp:lastModifiedBy>
  <cp:revision>73</cp:revision>
  <dcterms:modified xsi:type="dcterms:W3CDTF">2023-08-27T09:03:18Z</dcterms:modified>
</cp:coreProperties>
</file>